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14"/>
  </p:notesMasterIdLst>
  <p:handoutMasterIdLst>
    <p:handoutMasterId r:id="rId15"/>
  </p:handoutMasterIdLst>
  <p:sldIdLst>
    <p:sldId id="275" r:id="rId2"/>
    <p:sldId id="257" r:id="rId3"/>
    <p:sldId id="280" r:id="rId4"/>
    <p:sldId id="264" r:id="rId5"/>
    <p:sldId id="279" r:id="rId6"/>
    <p:sldId id="276" r:id="rId7"/>
    <p:sldId id="277" r:id="rId8"/>
    <p:sldId id="270" r:id="rId9"/>
    <p:sldId id="268" r:id="rId10"/>
    <p:sldId id="271" r:id="rId11"/>
    <p:sldId id="272" r:id="rId12"/>
    <p:sldId id="274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scctonigardner" initials="b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C78"/>
    <a:srgbClr val="000000"/>
    <a:srgbClr val="FFFFFF"/>
    <a:srgbClr val="695831"/>
    <a:srgbClr val="193A6D"/>
    <a:srgbClr val="A2874B"/>
    <a:srgbClr val="FFFF00"/>
    <a:srgbClr val="DACDAE"/>
    <a:srgbClr val="EAE3D2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5" autoAdjust="0"/>
    <p:restoredTop sz="80203" autoAdjust="0"/>
  </p:normalViewPr>
  <p:slideViewPr>
    <p:cSldViewPr>
      <p:cViewPr varScale="1">
        <p:scale>
          <a:sx n="60" d="100"/>
          <a:sy n="60" d="100"/>
        </p:scale>
        <p:origin x="1632" y="4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14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0" rIns="91402" bIns="45700" numCol="1" anchor="t" anchorCtr="0" compatLnSpc="1">
            <a:prstTxWarp prst="textNoShape">
              <a:avLst/>
            </a:prstTxWarp>
          </a:bodyPr>
          <a:lstStyle>
            <a:lvl1pPr defTabSz="914245">
              <a:defRPr sz="1100"/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7" y="0"/>
            <a:ext cx="303847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0" rIns="91402" bIns="45700" numCol="1" anchor="t" anchorCtr="0" compatLnSpc="1">
            <a:prstTxWarp prst="textNoShape">
              <a:avLst/>
            </a:prstTxWarp>
          </a:bodyPr>
          <a:lstStyle>
            <a:lvl1pPr algn="r" defTabSz="914245">
              <a:defRPr sz="1100"/>
            </a:lvl1pPr>
          </a:lstStyle>
          <a:p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6"/>
            <a:ext cx="3038476" cy="46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0" rIns="91402" bIns="45700" numCol="1" anchor="b" anchorCtr="0" compatLnSpc="1">
            <a:prstTxWarp prst="textNoShape">
              <a:avLst/>
            </a:prstTxWarp>
          </a:bodyPr>
          <a:lstStyle>
            <a:lvl1pPr defTabSz="914245">
              <a:defRPr sz="1100"/>
            </a:lvl1pPr>
          </a:lstStyle>
          <a:p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7" y="8831266"/>
            <a:ext cx="3038476" cy="46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0" rIns="91402" bIns="45700" numCol="1" anchor="b" anchorCtr="0" compatLnSpc="1">
            <a:prstTxWarp prst="textNoShape">
              <a:avLst/>
            </a:prstTxWarp>
          </a:bodyPr>
          <a:lstStyle>
            <a:lvl1pPr algn="r" defTabSz="914245">
              <a:defRPr sz="1100"/>
            </a:lvl1pPr>
          </a:lstStyle>
          <a:p>
            <a:fld id="{2B938096-E5B6-4557-A038-AB8F33521D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7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0" rIns="91402" bIns="45700" numCol="1" anchor="t" anchorCtr="0" compatLnSpc="1">
            <a:prstTxWarp prst="textNoShape">
              <a:avLst/>
            </a:prstTxWarp>
          </a:bodyPr>
          <a:lstStyle>
            <a:lvl1pPr defTabSz="914245">
              <a:defRPr sz="1100"/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7" y="0"/>
            <a:ext cx="303847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0" rIns="91402" bIns="45700" numCol="1" anchor="t" anchorCtr="0" compatLnSpc="1">
            <a:prstTxWarp prst="textNoShape">
              <a:avLst/>
            </a:prstTxWarp>
          </a:bodyPr>
          <a:lstStyle>
            <a:lvl1pPr algn="r" defTabSz="914245">
              <a:defRPr sz="1100"/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41" y="4416427"/>
            <a:ext cx="5140324" cy="418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0" rIns="91402" bIns="45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6"/>
            <a:ext cx="3038476" cy="46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0" rIns="91402" bIns="45700" numCol="1" anchor="b" anchorCtr="0" compatLnSpc="1">
            <a:prstTxWarp prst="textNoShape">
              <a:avLst/>
            </a:prstTxWarp>
          </a:bodyPr>
          <a:lstStyle>
            <a:lvl1pPr defTabSz="914245">
              <a:defRPr sz="1100"/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7" y="8831266"/>
            <a:ext cx="3038476" cy="46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0" rIns="91402" bIns="45700" numCol="1" anchor="b" anchorCtr="0" compatLnSpc="1">
            <a:prstTxWarp prst="textNoShape">
              <a:avLst/>
            </a:prstTxWarp>
          </a:bodyPr>
          <a:lstStyle>
            <a:lvl1pPr algn="r" defTabSz="914245">
              <a:defRPr sz="1100"/>
            </a:lvl1pPr>
          </a:lstStyle>
          <a:p>
            <a:fld id="{DC0C22AB-2F2D-4B54-B34C-5091ADC920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37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C22AB-2F2D-4B54-B34C-5091ADC9200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90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C22AB-2F2D-4B54-B34C-5091ADC9200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70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C22AB-2F2D-4B54-B34C-5091ADC9200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04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C22AB-2F2D-4B54-B34C-5091ADC9200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40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C22AB-2F2D-4B54-B34C-5091ADC9200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14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C22AB-2F2D-4B54-B34C-5091ADC9200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19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C22AB-2F2D-4B54-B34C-5091ADC9200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13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C22AB-2F2D-4B54-B34C-5091ADC9200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7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C22AB-2F2D-4B54-B34C-5091ADC9200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8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C22AB-2F2D-4B54-B34C-5091ADC9200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09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C22AB-2F2D-4B54-B34C-5091ADC9200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92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C22AB-2F2D-4B54-B34C-5091ADC9200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85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229"/>
          <p:cNvSpPr>
            <a:spLocks noChangeShapeType="1"/>
          </p:cNvSpPr>
          <p:nvPr userDrawn="1"/>
        </p:nvSpPr>
        <p:spPr bwMode="auto">
          <a:xfrm flipH="1" flipV="1">
            <a:off x="0" y="152400"/>
            <a:ext cx="9144000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grpSp>
        <p:nvGrpSpPr>
          <p:cNvPr id="2" name="Group 221"/>
          <p:cNvGrpSpPr>
            <a:grpSpLocks/>
          </p:cNvGrpSpPr>
          <p:nvPr userDrawn="1"/>
        </p:nvGrpSpPr>
        <p:grpSpPr bwMode="auto">
          <a:xfrm flipH="1">
            <a:off x="0" y="1066800"/>
            <a:ext cx="9144000" cy="1600199"/>
            <a:chOff x="106299000" y="112232102"/>
            <a:chExt cx="7772400" cy="2527844"/>
          </a:xfrm>
        </p:grpSpPr>
        <p:sp>
          <p:nvSpPr>
            <p:cNvPr id="18" name="Freeform 222"/>
            <p:cNvSpPr>
              <a:spLocks/>
            </p:cNvSpPr>
            <p:nvPr/>
          </p:nvSpPr>
          <p:spPr bwMode="auto">
            <a:xfrm>
              <a:off x="106299000" y="112357287"/>
              <a:ext cx="7772400" cy="2402659"/>
            </a:xfrm>
            <a:custGeom>
              <a:avLst/>
              <a:gdLst>
                <a:gd name="T0" fmla="*/ 5488891 w 8001000"/>
                <a:gd name="T1" fmla="*/ 137222 h 2473325"/>
                <a:gd name="T2" fmla="*/ 5449688 w 8001000"/>
                <a:gd name="T3" fmla="*/ 124155 h 2473325"/>
                <a:gd name="T4" fmla="*/ 5399589 w 8001000"/>
                <a:gd name="T5" fmla="*/ 111086 h 2473325"/>
                <a:gd name="T6" fmla="*/ 5342959 w 8001000"/>
                <a:gd name="T7" fmla="*/ 95839 h 2473325"/>
                <a:gd name="T8" fmla="*/ 5277613 w 8001000"/>
                <a:gd name="T9" fmla="*/ 78413 h 2473325"/>
                <a:gd name="T10" fmla="*/ 5203559 w 8001000"/>
                <a:gd name="T11" fmla="*/ 63165 h 2473325"/>
                <a:gd name="T12" fmla="*/ 5120785 w 8001000"/>
                <a:gd name="T13" fmla="*/ 47920 h 2473325"/>
                <a:gd name="T14" fmla="*/ 5029304 w 8001000"/>
                <a:gd name="T15" fmla="*/ 34850 h 2473325"/>
                <a:gd name="T16" fmla="*/ 4931291 w 8001000"/>
                <a:gd name="T17" fmla="*/ 21781 h 2473325"/>
                <a:gd name="T18" fmla="*/ 4824566 w 8001000"/>
                <a:gd name="T19" fmla="*/ 13069 h 2473325"/>
                <a:gd name="T20" fmla="*/ 4711301 w 8001000"/>
                <a:gd name="T21" fmla="*/ 4357 h 2473325"/>
                <a:gd name="T22" fmla="*/ 4589321 w 8001000"/>
                <a:gd name="T23" fmla="*/ 0 h 2473325"/>
                <a:gd name="T24" fmla="*/ 4458636 w 8001000"/>
                <a:gd name="T25" fmla="*/ 0 h 2473325"/>
                <a:gd name="T26" fmla="*/ 4321413 w 8001000"/>
                <a:gd name="T27" fmla="*/ 4357 h 2473325"/>
                <a:gd name="T28" fmla="*/ 4175477 w 8001000"/>
                <a:gd name="T29" fmla="*/ 13069 h 2473325"/>
                <a:gd name="T30" fmla="*/ 4023000 w 8001000"/>
                <a:gd name="T31" fmla="*/ 28316 h 2473325"/>
                <a:gd name="T32" fmla="*/ 3864009 w 8001000"/>
                <a:gd name="T33" fmla="*/ 47920 h 2473325"/>
                <a:gd name="T34" fmla="*/ 3696290 w 8001000"/>
                <a:gd name="T35" fmla="*/ 74057 h 2473325"/>
                <a:gd name="T36" fmla="*/ 3522037 w 8001000"/>
                <a:gd name="T37" fmla="*/ 108907 h 2473325"/>
                <a:gd name="T38" fmla="*/ 3341254 w 8001000"/>
                <a:gd name="T39" fmla="*/ 150292 h 2473325"/>
                <a:gd name="T40" fmla="*/ 3153935 w 8001000"/>
                <a:gd name="T41" fmla="*/ 198212 h 2473325"/>
                <a:gd name="T42" fmla="*/ 2957905 w 8001000"/>
                <a:gd name="T43" fmla="*/ 254845 h 2473325"/>
                <a:gd name="T44" fmla="*/ 2757517 w 8001000"/>
                <a:gd name="T45" fmla="*/ 322366 h 2473325"/>
                <a:gd name="T46" fmla="*/ 2554949 w 8001000"/>
                <a:gd name="T47" fmla="*/ 389888 h 2473325"/>
                <a:gd name="T48" fmla="*/ 2358918 w 8001000"/>
                <a:gd name="T49" fmla="*/ 446521 h 2473325"/>
                <a:gd name="T50" fmla="*/ 2169420 w 8001000"/>
                <a:gd name="T51" fmla="*/ 494441 h 2473325"/>
                <a:gd name="T52" fmla="*/ 1988638 w 8001000"/>
                <a:gd name="T53" fmla="*/ 535826 h 2473325"/>
                <a:gd name="T54" fmla="*/ 1812207 w 8001000"/>
                <a:gd name="T55" fmla="*/ 568498 h 2473325"/>
                <a:gd name="T56" fmla="*/ 1644493 w 8001000"/>
                <a:gd name="T57" fmla="*/ 594635 h 2473325"/>
                <a:gd name="T58" fmla="*/ 1483312 w 8001000"/>
                <a:gd name="T59" fmla="*/ 614239 h 2473325"/>
                <a:gd name="T60" fmla="*/ 1328663 w 8001000"/>
                <a:gd name="T61" fmla="*/ 627308 h 2473325"/>
                <a:gd name="T62" fmla="*/ 1182730 w 8001000"/>
                <a:gd name="T63" fmla="*/ 636020 h 2473325"/>
                <a:gd name="T64" fmla="*/ 1043330 w 8001000"/>
                <a:gd name="T65" fmla="*/ 640377 h 2473325"/>
                <a:gd name="T66" fmla="*/ 912641 w 8001000"/>
                <a:gd name="T67" fmla="*/ 638198 h 2473325"/>
                <a:gd name="T68" fmla="*/ 788486 w 8001000"/>
                <a:gd name="T69" fmla="*/ 633842 h 2473325"/>
                <a:gd name="T70" fmla="*/ 673043 w 8001000"/>
                <a:gd name="T71" fmla="*/ 625130 h 2473325"/>
                <a:gd name="T72" fmla="*/ 564137 w 8001000"/>
                <a:gd name="T73" fmla="*/ 614239 h 2473325"/>
                <a:gd name="T74" fmla="*/ 463943 w 8001000"/>
                <a:gd name="T75" fmla="*/ 601170 h 2473325"/>
                <a:gd name="T76" fmla="*/ 372461 w 8001000"/>
                <a:gd name="T77" fmla="*/ 585924 h 2473325"/>
                <a:gd name="T78" fmla="*/ 289694 w 8001000"/>
                <a:gd name="T79" fmla="*/ 570675 h 2473325"/>
                <a:gd name="T80" fmla="*/ 213457 w 8001000"/>
                <a:gd name="T81" fmla="*/ 555428 h 2473325"/>
                <a:gd name="T82" fmla="*/ 148114 w 8001000"/>
                <a:gd name="T83" fmla="*/ 538003 h 2473325"/>
                <a:gd name="T84" fmla="*/ 89304 w 8001000"/>
                <a:gd name="T85" fmla="*/ 522755 h 2473325"/>
                <a:gd name="T86" fmla="*/ 41385 w 8001000"/>
                <a:gd name="T87" fmla="*/ 507510 h 2473325"/>
                <a:gd name="T88" fmla="*/ 0 w 8001000"/>
                <a:gd name="T89" fmla="*/ 494441 h 2473325"/>
                <a:gd name="T90" fmla="*/ 0 w 8001000"/>
                <a:gd name="T91" fmla="*/ 1696776 h 2473325"/>
                <a:gd name="T92" fmla="*/ 5488891 w 8001000"/>
                <a:gd name="T93" fmla="*/ 1696776 h 2473325"/>
                <a:gd name="T94" fmla="*/ 5488891 w 8001000"/>
                <a:gd name="T95" fmla="*/ 137222 h 24733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01000"/>
                <a:gd name="T145" fmla="*/ 0 h 2473325"/>
                <a:gd name="T146" fmla="*/ 8001000 w 8001000"/>
                <a:gd name="T147" fmla="*/ 2473325 h 24733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01000" h="2473325">
                  <a:moveTo>
                    <a:pt x="8001000" y="200025"/>
                  </a:moveTo>
                  <a:lnTo>
                    <a:pt x="7943850" y="180975"/>
                  </a:lnTo>
                  <a:lnTo>
                    <a:pt x="7870825" y="161925"/>
                  </a:lnTo>
                  <a:lnTo>
                    <a:pt x="7788275" y="139700"/>
                  </a:lnTo>
                  <a:lnTo>
                    <a:pt x="7693025" y="114300"/>
                  </a:lnTo>
                  <a:lnTo>
                    <a:pt x="7585075" y="92075"/>
                  </a:lnTo>
                  <a:lnTo>
                    <a:pt x="7464425" y="69850"/>
                  </a:lnTo>
                  <a:lnTo>
                    <a:pt x="7331075" y="50800"/>
                  </a:lnTo>
                  <a:lnTo>
                    <a:pt x="7188200" y="31750"/>
                  </a:lnTo>
                  <a:lnTo>
                    <a:pt x="7032625" y="19050"/>
                  </a:lnTo>
                  <a:lnTo>
                    <a:pt x="6867525" y="6350"/>
                  </a:lnTo>
                  <a:lnTo>
                    <a:pt x="6689725" y="0"/>
                  </a:lnTo>
                  <a:lnTo>
                    <a:pt x="6499225" y="0"/>
                  </a:lnTo>
                  <a:lnTo>
                    <a:pt x="6299200" y="6350"/>
                  </a:lnTo>
                  <a:lnTo>
                    <a:pt x="6086475" y="19050"/>
                  </a:lnTo>
                  <a:lnTo>
                    <a:pt x="5864225" y="41275"/>
                  </a:lnTo>
                  <a:lnTo>
                    <a:pt x="5632450" y="69850"/>
                  </a:lnTo>
                  <a:lnTo>
                    <a:pt x="5387975" y="107950"/>
                  </a:lnTo>
                  <a:lnTo>
                    <a:pt x="5133975" y="158750"/>
                  </a:lnTo>
                  <a:lnTo>
                    <a:pt x="4870450" y="219075"/>
                  </a:lnTo>
                  <a:lnTo>
                    <a:pt x="4597400" y="288925"/>
                  </a:lnTo>
                  <a:lnTo>
                    <a:pt x="4311650" y="371475"/>
                  </a:lnTo>
                  <a:lnTo>
                    <a:pt x="4019550" y="469900"/>
                  </a:lnTo>
                  <a:lnTo>
                    <a:pt x="3724275" y="568325"/>
                  </a:lnTo>
                  <a:lnTo>
                    <a:pt x="3438525" y="650875"/>
                  </a:lnTo>
                  <a:lnTo>
                    <a:pt x="3162300" y="720725"/>
                  </a:lnTo>
                  <a:lnTo>
                    <a:pt x="2898775" y="781050"/>
                  </a:lnTo>
                  <a:lnTo>
                    <a:pt x="2641600" y="828675"/>
                  </a:lnTo>
                  <a:lnTo>
                    <a:pt x="2397125" y="866775"/>
                  </a:lnTo>
                  <a:lnTo>
                    <a:pt x="2162175" y="895350"/>
                  </a:lnTo>
                  <a:lnTo>
                    <a:pt x="1936750" y="914400"/>
                  </a:lnTo>
                  <a:lnTo>
                    <a:pt x="1724025" y="927100"/>
                  </a:lnTo>
                  <a:lnTo>
                    <a:pt x="1520825" y="933450"/>
                  </a:lnTo>
                  <a:lnTo>
                    <a:pt x="1330325" y="930275"/>
                  </a:lnTo>
                  <a:lnTo>
                    <a:pt x="1149350" y="923925"/>
                  </a:lnTo>
                  <a:lnTo>
                    <a:pt x="981075" y="911225"/>
                  </a:lnTo>
                  <a:lnTo>
                    <a:pt x="822325" y="895350"/>
                  </a:lnTo>
                  <a:lnTo>
                    <a:pt x="676275" y="876300"/>
                  </a:lnTo>
                  <a:lnTo>
                    <a:pt x="542925" y="854075"/>
                  </a:lnTo>
                  <a:lnTo>
                    <a:pt x="422275" y="831850"/>
                  </a:lnTo>
                  <a:lnTo>
                    <a:pt x="311150" y="809625"/>
                  </a:lnTo>
                  <a:lnTo>
                    <a:pt x="215900" y="784225"/>
                  </a:lnTo>
                  <a:lnTo>
                    <a:pt x="130175" y="762000"/>
                  </a:lnTo>
                  <a:lnTo>
                    <a:pt x="60325" y="739775"/>
                  </a:lnTo>
                  <a:lnTo>
                    <a:pt x="0" y="720725"/>
                  </a:lnTo>
                  <a:lnTo>
                    <a:pt x="0" y="2473325"/>
                  </a:lnTo>
                  <a:lnTo>
                    <a:pt x="8001000" y="2473325"/>
                  </a:lnTo>
                  <a:lnTo>
                    <a:pt x="8001000" y="200025"/>
                  </a:lnTo>
                  <a:close/>
                </a:path>
              </a:pathLst>
            </a:custGeom>
            <a:solidFill>
              <a:srgbClr val="FFFFFE"/>
            </a:solidFill>
            <a:ln w="0" cap="flat" cmpd="sng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23"/>
            <p:cNvSpPr>
              <a:spLocks/>
            </p:cNvSpPr>
            <p:nvPr/>
          </p:nvSpPr>
          <p:spPr bwMode="auto">
            <a:xfrm>
              <a:off x="106299000" y="112232102"/>
              <a:ext cx="7772400" cy="900836"/>
            </a:xfrm>
            <a:custGeom>
              <a:avLst/>
              <a:gdLst>
                <a:gd name="T0" fmla="*/ 8073705 w 7747804"/>
                <a:gd name="T1" fmla="*/ 193695 h 900836"/>
                <a:gd name="T2" fmla="*/ 8016023 w 7747804"/>
                <a:gd name="T3" fmla="*/ 175248 h 900836"/>
                <a:gd name="T4" fmla="*/ 7942338 w 7747804"/>
                <a:gd name="T5" fmla="*/ 153726 h 900836"/>
                <a:gd name="T6" fmla="*/ 7859030 w 7747804"/>
                <a:gd name="T7" fmla="*/ 132205 h 900836"/>
                <a:gd name="T8" fmla="*/ 7762918 w 7747804"/>
                <a:gd name="T9" fmla="*/ 110683 h 900836"/>
                <a:gd name="T10" fmla="*/ 7653997 w 7747804"/>
                <a:gd name="T11" fmla="*/ 86087 h 900836"/>
                <a:gd name="T12" fmla="*/ 7532240 w 7747804"/>
                <a:gd name="T13" fmla="*/ 67640 h 900836"/>
                <a:gd name="T14" fmla="*/ 7400880 w 7747804"/>
                <a:gd name="T15" fmla="*/ 46118 h 900836"/>
                <a:gd name="T16" fmla="*/ 7253510 w 7747804"/>
                <a:gd name="T17" fmla="*/ 30745 h 900836"/>
                <a:gd name="T18" fmla="*/ 7096517 w 7747804"/>
                <a:gd name="T19" fmla="*/ 15373 h 900836"/>
                <a:gd name="T20" fmla="*/ 6929922 w 7747804"/>
                <a:gd name="T21" fmla="*/ 6149 h 900836"/>
                <a:gd name="T22" fmla="*/ 6750506 w 7747804"/>
                <a:gd name="T23" fmla="*/ 0 h 900836"/>
                <a:gd name="T24" fmla="*/ 6558270 w 7747804"/>
                <a:gd name="T25" fmla="*/ 0 h 900836"/>
                <a:gd name="T26" fmla="*/ 6356436 w 7747804"/>
                <a:gd name="T27" fmla="*/ 6149 h 900836"/>
                <a:gd name="T28" fmla="*/ 6141768 w 7747804"/>
                <a:gd name="T29" fmla="*/ 18447 h 900836"/>
                <a:gd name="T30" fmla="*/ 5917511 w 7747804"/>
                <a:gd name="T31" fmla="*/ 36894 h 900836"/>
                <a:gd name="T32" fmla="*/ 5683635 w 7747804"/>
                <a:gd name="T33" fmla="*/ 67640 h 900836"/>
                <a:gd name="T34" fmla="*/ 5436926 w 7747804"/>
                <a:gd name="T35" fmla="*/ 104534 h 900836"/>
                <a:gd name="T36" fmla="*/ 5180623 w 7747804"/>
                <a:gd name="T37" fmla="*/ 150652 h 900836"/>
                <a:gd name="T38" fmla="*/ 4914709 w 7747804"/>
                <a:gd name="T39" fmla="*/ 209068 h 900836"/>
                <a:gd name="T40" fmla="*/ 4639174 w 7747804"/>
                <a:gd name="T41" fmla="*/ 276708 h 900836"/>
                <a:gd name="T42" fmla="*/ 4350825 w 7747804"/>
                <a:gd name="T43" fmla="*/ 359720 h 900836"/>
                <a:gd name="T44" fmla="*/ 4056076 w 7747804"/>
                <a:gd name="T45" fmla="*/ 451956 h 900836"/>
                <a:gd name="T46" fmla="*/ 3758117 w 7747804"/>
                <a:gd name="T47" fmla="*/ 547266 h 900836"/>
                <a:gd name="T48" fmla="*/ 3469770 w 7747804"/>
                <a:gd name="T49" fmla="*/ 627204 h 900836"/>
                <a:gd name="T50" fmla="*/ 3191032 w 7747804"/>
                <a:gd name="T51" fmla="*/ 697918 h 900836"/>
                <a:gd name="T52" fmla="*/ 2925117 w 7747804"/>
                <a:gd name="T53" fmla="*/ 753259 h 900836"/>
                <a:gd name="T54" fmla="*/ 2665602 w 7747804"/>
                <a:gd name="T55" fmla="*/ 802452 h 900836"/>
                <a:gd name="T56" fmla="*/ 2418905 w 7747804"/>
                <a:gd name="T57" fmla="*/ 839346 h 900836"/>
                <a:gd name="T58" fmla="*/ 2181825 w 7747804"/>
                <a:gd name="T59" fmla="*/ 863942 h 900836"/>
                <a:gd name="T60" fmla="*/ 1954354 w 7747804"/>
                <a:gd name="T61" fmla="*/ 885464 h 900836"/>
                <a:gd name="T62" fmla="*/ 1739696 w 7747804"/>
                <a:gd name="T63" fmla="*/ 894687 h 900836"/>
                <a:gd name="T64" fmla="*/ 1534648 w 7747804"/>
                <a:gd name="T65" fmla="*/ 900836 h 900836"/>
                <a:gd name="T66" fmla="*/ 1342417 w 7747804"/>
                <a:gd name="T67" fmla="*/ 900836 h 900836"/>
                <a:gd name="T68" fmla="*/ 1159798 w 7747804"/>
                <a:gd name="T69" fmla="*/ 891613 h 900836"/>
                <a:gd name="T70" fmla="*/ 989991 w 7747804"/>
                <a:gd name="T71" fmla="*/ 882389 h 900836"/>
                <a:gd name="T72" fmla="*/ 829798 w 7747804"/>
                <a:gd name="T73" fmla="*/ 867017 h 900836"/>
                <a:gd name="T74" fmla="*/ 682423 w 7747804"/>
                <a:gd name="T75" fmla="*/ 848569 h 900836"/>
                <a:gd name="T76" fmla="*/ 547860 w 7747804"/>
                <a:gd name="T77" fmla="*/ 827048 h 900836"/>
                <a:gd name="T78" fmla="*/ 426112 w 7747804"/>
                <a:gd name="T79" fmla="*/ 805526 h 900836"/>
                <a:gd name="T80" fmla="*/ 313980 w 7747804"/>
                <a:gd name="T81" fmla="*/ 780930 h 900836"/>
                <a:gd name="T82" fmla="*/ 217862 w 7747804"/>
                <a:gd name="T83" fmla="*/ 756334 h 900836"/>
                <a:gd name="T84" fmla="*/ 131358 w 7747804"/>
                <a:gd name="T85" fmla="*/ 734812 h 900836"/>
                <a:gd name="T86" fmla="*/ 57669 w 7747804"/>
                <a:gd name="T87" fmla="*/ 713290 h 900836"/>
                <a:gd name="T88" fmla="*/ 0 w 7747804"/>
                <a:gd name="T89" fmla="*/ 694843 h 9008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747804"/>
                <a:gd name="T136" fmla="*/ 0 h 900836"/>
                <a:gd name="T137" fmla="*/ 7747804 w 7747804"/>
                <a:gd name="T138" fmla="*/ 900836 h 9008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747804" h="900836">
                  <a:moveTo>
                    <a:pt x="7747804" y="193695"/>
                  </a:moveTo>
                  <a:lnTo>
                    <a:pt x="7692462" y="175248"/>
                  </a:lnTo>
                  <a:lnTo>
                    <a:pt x="7621748" y="153726"/>
                  </a:lnTo>
                  <a:lnTo>
                    <a:pt x="7541811" y="132205"/>
                  </a:lnTo>
                  <a:lnTo>
                    <a:pt x="7449575" y="110683"/>
                  </a:lnTo>
                  <a:lnTo>
                    <a:pt x="7345041" y="86087"/>
                  </a:lnTo>
                  <a:lnTo>
                    <a:pt x="7228209" y="67640"/>
                  </a:lnTo>
                  <a:lnTo>
                    <a:pt x="7102154" y="46118"/>
                  </a:lnTo>
                  <a:lnTo>
                    <a:pt x="6960725" y="30745"/>
                  </a:lnTo>
                  <a:lnTo>
                    <a:pt x="6810074" y="15373"/>
                  </a:lnTo>
                  <a:lnTo>
                    <a:pt x="6650198" y="6149"/>
                  </a:lnTo>
                  <a:lnTo>
                    <a:pt x="6478025" y="0"/>
                  </a:lnTo>
                  <a:lnTo>
                    <a:pt x="6293553" y="0"/>
                  </a:lnTo>
                  <a:lnTo>
                    <a:pt x="6099858" y="6149"/>
                  </a:lnTo>
                  <a:lnTo>
                    <a:pt x="5893865" y="18447"/>
                  </a:lnTo>
                  <a:lnTo>
                    <a:pt x="5678648" y="36894"/>
                  </a:lnTo>
                  <a:lnTo>
                    <a:pt x="5454208" y="67640"/>
                  </a:lnTo>
                  <a:lnTo>
                    <a:pt x="5217470" y="104534"/>
                  </a:lnTo>
                  <a:lnTo>
                    <a:pt x="4971508" y="150652"/>
                  </a:lnTo>
                  <a:lnTo>
                    <a:pt x="4716322" y="209068"/>
                  </a:lnTo>
                  <a:lnTo>
                    <a:pt x="4451913" y="276708"/>
                  </a:lnTo>
                  <a:lnTo>
                    <a:pt x="4175205" y="359720"/>
                  </a:lnTo>
                  <a:lnTo>
                    <a:pt x="3892349" y="451956"/>
                  </a:lnTo>
                  <a:lnTo>
                    <a:pt x="3606418" y="547266"/>
                  </a:lnTo>
                  <a:lnTo>
                    <a:pt x="3329711" y="627204"/>
                  </a:lnTo>
                  <a:lnTo>
                    <a:pt x="3062227" y="697918"/>
                  </a:lnTo>
                  <a:lnTo>
                    <a:pt x="2807042" y="753259"/>
                  </a:lnTo>
                  <a:lnTo>
                    <a:pt x="2558005" y="802452"/>
                  </a:lnTo>
                  <a:lnTo>
                    <a:pt x="2321267" y="839346"/>
                  </a:lnTo>
                  <a:lnTo>
                    <a:pt x="2093752" y="863942"/>
                  </a:lnTo>
                  <a:lnTo>
                    <a:pt x="1875461" y="885464"/>
                  </a:lnTo>
                  <a:lnTo>
                    <a:pt x="1669467" y="894687"/>
                  </a:lnTo>
                  <a:lnTo>
                    <a:pt x="1472698" y="900836"/>
                  </a:lnTo>
                  <a:lnTo>
                    <a:pt x="1288226" y="900836"/>
                  </a:lnTo>
                  <a:lnTo>
                    <a:pt x="1112978" y="891613"/>
                  </a:lnTo>
                  <a:lnTo>
                    <a:pt x="950028" y="882389"/>
                  </a:lnTo>
                  <a:lnTo>
                    <a:pt x="796302" y="867017"/>
                  </a:lnTo>
                  <a:lnTo>
                    <a:pt x="654874" y="848569"/>
                  </a:lnTo>
                  <a:lnTo>
                    <a:pt x="525744" y="827048"/>
                  </a:lnTo>
                  <a:lnTo>
                    <a:pt x="408912" y="805526"/>
                  </a:lnTo>
                  <a:lnTo>
                    <a:pt x="301304" y="780930"/>
                  </a:lnTo>
                  <a:lnTo>
                    <a:pt x="209068" y="756334"/>
                  </a:lnTo>
                  <a:lnTo>
                    <a:pt x="126056" y="734812"/>
                  </a:lnTo>
                  <a:lnTo>
                    <a:pt x="55342" y="713290"/>
                  </a:lnTo>
                  <a:lnTo>
                    <a:pt x="0" y="694843"/>
                  </a:lnTo>
                </a:path>
              </a:pathLst>
            </a:custGeom>
            <a:noFill/>
            <a:ln w="9224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6" name="Rectangle 2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0" y="3886200"/>
            <a:ext cx="91440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rgbClr val="BF962F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156" name="Rectangle 12"/>
          <p:cNvSpPr>
            <a:spLocks noGrp="1" noChangeArrowheads="1"/>
          </p:cNvSpPr>
          <p:nvPr userDrawn="1">
            <p:ph type="ctrTitle"/>
          </p:nvPr>
        </p:nvSpPr>
        <p:spPr>
          <a:xfrm>
            <a:off x="0" y="3124200"/>
            <a:ext cx="9144000" cy="762000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clear"/>
        </p:spPr>
        <p:txBody>
          <a:bodyPr anchor="ctr"/>
          <a:lstStyle>
            <a:lvl1pPr>
              <a:defRPr sz="4400" cap="none" baseline="0"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0" name="Picture 3"/>
          <p:cNvPicPr>
            <a:picLocks noChangeAspect="1" noChangeArrowheads="1"/>
          </p:cNvPicPr>
          <p:nvPr userDrawn="1"/>
        </p:nvPicPr>
        <p:blipFill>
          <a:blip r:embed="rId2"/>
          <a:srcRect l="7122"/>
          <a:stretch>
            <a:fillRect/>
          </a:stretch>
        </p:blipFill>
        <p:spPr bwMode="auto">
          <a:xfrm>
            <a:off x="0" y="-3231"/>
            <a:ext cx="9144979" cy="213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30" descr="Gold BSC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58000" y="318927"/>
            <a:ext cx="2011680" cy="671673"/>
          </a:xfrm>
          <a:prstGeom prst="rect">
            <a:avLst/>
          </a:prstGeom>
        </p:spPr>
      </p:pic>
      <p:pic>
        <p:nvPicPr>
          <p:cNvPr id="32" name="Picture 4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5867399"/>
            <a:ext cx="9144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DACDAE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066800"/>
            <a:ext cx="6217920" cy="4495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95938"/>
            <a:ext cx="62179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838200"/>
          </a:xfrm>
          <a:noFill/>
          <a:scene3d>
            <a:camera prst="orthographicFront"/>
            <a:lightRig rig="balanced" dir="t"/>
          </a:scene3d>
          <a:sp3d prstMaterial="clear"/>
        </p:spPr>
        <p:txBody>
          <a:bodyPr tIns="0" bIns="0" anchor="ctr" anchorCtr="0"/>
          <a:lstStyle>
            <a:lvl1pPr marL="400050" indent="0">
              <a:defRPr>
                <a:solidFill>
                  <a:srgbClr val="1E3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-3114675" y="3114675"/>
            <a:ext cx="6858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228600" y="6400800"/>
            <a:ext cx="16002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-3114675" y="3114675"/>
            <a:ext cx="6858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04800" y="6400800"/>
            <a:ext cx="1524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229"/>
          <p:cNvSpPr>
            <a:spLocks noChangeShapeType="1"/>
          </p:cNvSpPr>
          <p:nvPr userDrawn="1"/>
        </p:nvSpPr>
        <p:spPr bwMode="auto">
          <a:xfrm flipH="1" flipV="1">
            <a:off x="0" y="152400"/>
            <a:ext cx="9144000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grpSp>
        <p:nvGrpSpPr>
          <p:cNvPr id="2" name="Group 221"/>
          <p:cNvGrpSpPr>
            <a:grpSpLocks/>
          </p:cNvGrpSpPr>
          <p:nvPr userDrawn="1"/>
        </p:nvGrpSpPr>
        <p:grpSpPr bwMode="auto">
          <a:xfrm flipH="1">
            <a:off x="0" y="1066800"/>
            <a:ext cx="9144000" cy="1600199"/>
            <a:chOff x="106299000" y="112232102"/>
            <a:chExt cx="7772400" cy="2527844"/>
          </a:xfrm>
        </p:grpSpPr>
        <p:sp>
          <p:nvSpPr>
            <p:cNvPr id="18" name="Freeform 222"/>
            <p:cNvSpPr>
              <a:spLocks/>
            </p:cNvSpPr>
            <p:nvPr/>
          </p:nvSpPr>
          <p:spPr bwMode="auto">
            <a:xfrm>
              <a:off x="106299000" y="112357287"/>
              <a:ext cx="7772400" cy="2402659"/>
            </a:xfrm>
            <a:custGeom>
              <a:avLst/>
              <a:gdLst>
                <a:gd name="T0" fmla="*/ 5488891 w 8001000"/>
                <a:gd name="T1" fmla="*/ 137222 h 2473325"/>
                <a:gd name="T2" fmla="*/ 5449688 w 8001000"/>
                <a:gd name="T3" fmla="*/ 124155 h 2473325"/>
                <a:gd name="T4" fmla="*/ 5399589 w 8001000"/>
                <a:gd name="T5" fmla="*/ 111086 h 2473325"/>
                <a:gd name="T6" fmla="*/ 5342959 w 8001000"/>
                <a:gd name="T7" fmla="*/ 95839 h 2473325"/>
                <a:gd name="T8" fmla="*/ 5277613 w 8001000"/>
                <a:gd name="T9" fmla="*/ 78413 h 2473325"/>
                <a:gd name="T10" fmla="*/ 5203559 w 8001000"/>
                <a:gd name="T11" fmla="*/ 63165 h 2473325"/>
                <a:gd name="T12" fmla="*/ 5120785 w 8001000"/>
                <a:gd name="T13" fmla="*/ 47920 h 2473325"/>
                <a:gd name="T14" fmla="*/ 5029304 w 8001000"/>
                <a:gd name="T15" fmla="*/ 34850 h 2473325"/>
                <a:gd name="T16" fmla="*/ 4931291 w 8001000"/>
                <a:gd name="T17" fmla="*/ 21781 h 2473325"/>
                <a:gd name="T18" fmla="*/ 4824566 w 8001000"/>
                <a:gd name="T19" fmla="*/ 13069 h 2473325"/>
                <a:gd name="T20" fmla="*/ 4711301 w 8001000"/>
                <a:gd name="T21" fmla="*/ 4357 h 2473325"/>
                <a:gd name="T22" fmla="*/ 4589321 w 8001000"/>
                <a:gd name="T23" fmla="*/ 0 h 2473325"/>
                <a:gd name="T24" fmla="*/ 4458636 w 8001000"/>
                <a:gd name="T25" fmla="*/ 0 h 2473325"/>
                <a:gd name="T26" fmla="*/ 4321413 w 8001000"/>
                <a:gd name="T27" fmla="*/ 4357 h 2473325"/>
                <a:gd name="T28" fmla="*/ 4175477 w 8001000"/>
                <a:gd name="T29" fmla="*/ 13069 h 2473325"/>
                <a:gd name="T30" fmla="*/ 4023000 w 8001000"/>
                <a:gd name="T31" fmla="*/ 28316 h 2473325"/>
                <a:gd name="T32" fmla="*/ 3864009 w 8001000"/>
                <a:gd name="T33" fmla="*/ 47920 h 2473325"/>
                <a:gd name="T34" fmla="*/ 3696290 w 8001000"/>
                <a:gd name="T35" fmla="*/ 74057 h 2473325"/>
                <a:gd name="T36" fmla="*/ 3522037 w 8001000"/>
                <a:gd name="T37" fmla="*/ 108907 h 2473325"/>
                <a:gd name="T38" fmla="*/ 3341254 w 8001000"/>
                <a:gd name="T39" fmla="*/ 150292 h 2473325"/>
                <a:gd name="T40" fmla="*/ 3153935 w 8001000"/>
                <a:gd name="T41" fmla="*/ 198212 h 2473325"/>
                <a:gd name="T42" fmla="*/ 2957905 w 8001000"/>
                <a:gd name="T43" fmla="*/ 254845 h 2473325"/>
                <a:gd name="T44" fmla="*/ 2757517 w 8001000"/>
                <a:gd name="T45" fmla="*/ 322366 h 2473325"/>
                <a:gd name="T46" fmla="*/ 2554949 w 8001000"/>
                <a:gd name="T47" fmla="*/ 389888 h 2473325"/>
                <a:gd name="T48" fmla="*/ 2358918 w 8001000"/>
                <a:gd name="T49" fmla="*/ 446521 h 2473325"/>
                <a:gd name="T50" fmla="*/ 2169420 w 8001000"/>
                <a:gd name="T51" fmla="*/ 494441 h 2473325"/>
                <a:gd name="T52" fmla="*/ 1988638 w 8001000"/>
                <a:gd name="T53" fmla="*/ 535826 h 2473325"/>
                <a:gd name="T54" fmla="*/ 1812207 w 8001000"/>
                <a:gd name="T55" fmla="*/ 568498 h 2473325"/>
                <a:gd name="T56" fmla="*/ 1644493 w 8001000"/>
                <a:gd name="T57" fmla="*/ 594635 h 2473325"/>
                <a:gd name="T58" fmla="*/ 1483312 w 8001000"/>
                <a:gd name="T59" fmla="*/ 614239 h 2473325"/>
                <a:gd name="T60" fmla="*/ 1328663 w 8001000"/>
                <a:gd name="T61" fmla="*/ 627308 h 2473325"/>
                <a:gd name="T62" fmla="*/ 1182730 w 8001000"/>
                <a:gd name="T63" fmla="*/ 636020 h 2473325"/>
                <a:gd name="T64" fmla="*/ 1043330 w 8001000"/>
                <a:gd name="T65" fmla="*/ 640377 h 2473325"/>
                <a:gd name="T66" fmla="*/ 912641 w 8001000"/>
                <a:gd name="T67" fmla="*/ 638198 h 2473325"/>
                <a:gd name="T68" fmla="*/ 788486 w 8001000"/>
                <a:gd name="T69" fmla="*/ 633842 h 2473325"/>
                <a:gd name="T70" fmla="*/ 673043 w 8001000"/>
                <a:gd name="T71" fmla="*/ 625130 h 2473325"/>
                <a:gd name="T72" fmla="*/ 564137 w 8001000"/>
                <a:gd name="T73" fmla="*/ 614239 h 2473325"/>
                <a:gd name="T74" fmla="*/ 463943 w 8001000"/>
                <a:gd name="T75" fmla="*/ 601170 h 2473325"/>
                <a:gd name="T76" fmla="*/ 372461 w 8001000"/>
                <a:gd name="T77" fmla="*/ 585924 h 2473325"/>
                <a:gd name="T78" fmla="*/ 289694 w 8001000"/>
                <a:gd name="T79" fmla="*/ 570675 h 2473325"/>
                <a:gd name="T80" fmla="*/ 213457 w 8001000"/>
                <a:gd name="T81" fmla="*/ 555428 h 2473325"/>
                <a:gd name="T82" fmla="*/ 148114 w 8001000"/>
                <a:gd name="T83" fmla="*/ 538003 h 2473325"/>
                <a:gd name="T84" fmla="*/ 89304 w 8001000"/>
                <a:gd name="T85" fmla="*/ 522755 h 2473325"/>
                <a:gd name="T86" fmla="*/ 41385 w 8001000"/>
                <a:gd name="T87" fmla="*/ 507510 h 2473325"/>
                <a:gd name="T88" fmla="*/ 0 w 8001000"/>
                <a:gd name="T89" fmla="*/ 494441 h 2473325"/>
                <a:gd name="T90" fmla="*/ 0 w 8001000"/>
                <a:gd name="T91" fmla="*/ 1696776 h 2473325"/>
                <a:gd name="T92" fmla="*/ 5488891 w 8001000"/>
                <a:gd name="T93" fmla="*/ 1696776 h 2473325"/>
                <a:gd name="T94" fmla="*/ 5488891 w 8001000"/>
                <a:gd name="T95" fmla="*/ 137222 h 24733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01000"/>
                <a:gd name="T145" fmla="*/ 0 h 2473325"/>
                <a:gd name="T146" fmla="*/ 8001000 w 8001000"/>
                <a:gd name="T147" fmla="*/ 2473325 h 24733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01000" h="2473325">
                  <a:moveTo>
                    <a:pt x="8001000" y="200025"/>
                  </a:moveTo>
                  <a:lnTo>
                    <a:pt x="7943850" y="180975"/>
                  </a:lnTo>
                  <a:lnTo>
                    <a:pt x="7870825" y="161925"/>
                  </a:lnTo>
                  <a:lnTo>
                    <a:pt x="7788275" y="139700"/>
                  </a:lnTo>
                  <a:lnTo>
                    <a:pt x="7693025" y="114300"/>
                  </a:lnTo>
                  <a:lnTo>
                    <a:pt x="7585075" y="92075"/>
                  </a:lnTo>
                  <a:lnTo>
                    <a:pt x="7464425" y="69850"/>
                  </a:lnTo>
                  <a:lnTo>
                    <a:pt x="7331075" y="50800"/>
                  </a:lnTo>
                  <a:lnTo>
                    <a:pt x="7188200" y="31750"/>
                  </a:lnTo>
                  <a:lnTo>
                    <a:pt x="7032625" y="19050"/>
                  </a:lnTo>
                  <a:lnTo>
                    <a:pt x="6867525" y="6350"/>
                  </a:lnTo>
                  <a:lnTo>
                    <a:pt x="6689725" y="0"/>
                  </a:lnTo>
                  <a:lnTo>
                    <a:pt x="6499225" y="0"/>
                  </a:lnTo>
                  <a:lnTo>
                    <a:pt x="6299200" y="6350"/>
                  </a:lnTo>
                  <a:lnTo>
                    <a:pt x="6086475" y="19050"/>
                  </a:lnTo>
                  <a:lnTo>
                    <a:pt x="5864225" y="41275"/>
                  </a:lnTo>
                  <a:lnTo>
                    <a:pt x="5632450" y="69850"/>
                  </a:lnTo>
                  <a:lnTo>
                    <a:pt x="5387975" y="107950"/>
                  </a:lnTo>
                  <a:lnTo>
                    <a:pt x="5133975" y="158750"/>
                  </a:lnTo>
                  <a:lnTo>
                    <a:pt x="4870450" y="219075"/>
                  </a:lnTo>
                  <a:lnTo>
                    <a:pt x="4597400" y="288925"/>
                  </a:lnTo>
                  <a:lnTo>
                    <a:pt x="4311650" y="371475"/>
                  </a:lnTo>
                  <a:lnTo>
                    <a:pt x="4019550" y="469900"/>
                  </a:lnTo>
                  <a:lnTo>
                    <a:pt x="3724275" y="568325"/>
                  </a:lnTo>
                  <a:lnTo>
                    <a:pt x="3438525" y="650875"/>
                  </a:lnTo>
                  <a:lnTo>
                    <a:pt x="3162300" y="720725"/>
                  </a:lnTo>
                  <a:lnTo>
                    <a:pt x="2898775" y="781050"/>
                  </a:lnTo>
                  <a:lnTo>
                    <a:pt x="2641600" y="828675"/>
                  </a:lnTo>
                  <a:lnTo>
                    <a:pt x="2397125" y="866775"/>
                  </a:lnTo>
                  <a:lnTo>
                    <a:pt x="2162175" y="895350"/>
                  </a:lnTo>
                  <a:lnTo>
                    <a:pt x="1936750" y="914400"/>
                  </a:lnTo>
                  <a:lnTo>
                    <a:pt x="1724025" y="927100"/>
                  </a:lnTo>
                  <a:lnTo>
                    <a:pt x="1520825" y="933450"/>
                  </a:lnTo>
                  <a:lnTo>
                    <a:pt x="1330325" y="930275"/>
                  </a:lnTo>
                  <a:lnTo>
                    <a:pt x="1149350" y="923925"/>
                  </a:lnTo>
                  <a:lnTo>
                    <a:pt x="981075" y="911225"/>
                  </a:lnTo>
                  <a:lnTo>
                    <a:pt x="822325" y="895350"/>
                  </a:lnTo>
                  <a:lnTo>
                    <a:pt x="676275" y="876300"/>
                  </a:lnTo>
                  <a:lnTo>
                    <a:pt x="542925" y="854075"/>
                  </a:lnTo>
                  <a:lnTo>
                    <a:pt x="422275" y="831850"/>
                  </a:lnTo>
                  <a:lnTo>
                    <a:pt x="311150" y="809625"/>
                  </a:lnTo>
                  <a:lnTo>
                    <a:pt x="215900" y="784225"/>
                  </a:lnTo>
                  <a:lnTo>
                    <a:pt x="130175" y="762000"/>
                  </a:lnTo>
                  <a:lnTo>
                    <a:pt x="60325" y="739775"/>
                  </a:lnTo>
                  <a:lnTo>
                    <a:pt x="0" y="720725"/>
                  </a:lnTo>
                  <a:lnTo>
                    <a:pt x="0" y="2473325"/>
                  </a:lnTo>
                  <a:lnTo>
                    <a:pt x="8001000" y="2473325"/>
                  </a:lnTo>
                  <a:lnTo>
                    <a:pt x="8001000" y="200025"/>
                  </a:lnTo>
                  <a:close/>
                </a:path>
              </a:pathLst>
            </a:custGeom>
            <a:solidFill>
              <a:srgbClr val="FFFFFE"/>
            </a:solidFill>
            <a:ln w="0" cap="flat" cmpd="sng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23"/>
            <p:cNvSpPr>
              <a:spLocks/>
            </p:cNvSpPr>
            <p:nvPr/>
          </p:nvSpPr>
          <p:spPr bwMode="auto">
            <a:xfrm>
              <a:off x="106299000" y="112232102"/>
              <a:ext cx="7772400" cy="900836"/>
            </a:xfrm>
            <a:custGeom>
              <a:avLst/>
              <a:gdLst>
                <a:gd name="T0" fmla="*/ 8073705 w 7747804"/>
                <a:gd name="T1" fmla="*/ 193695 h 900836"/>
                <a:gd name="T2" fmla="*/ 8016023 w 7747804"/>
                <a:gd name="T3" fmla="*/ 175248 h 900836"/>
                <a:gd name="T4" fmla="*/ 7942338 w 7747804"/>
                <a:gd name="T5" fmla="*/ 153726 h 900836"/>
                <a:gd name="T6" fmla="*/ 7859030 w 7747804"/>
                <a:gd name="T7" fmla="*/ 132205 h 900836"/>
                <a:gd name="T8" fmla="*/ 7762918 w 7747804"/>
                <a:gd name="T9" fmla="*/ 110683 h 900836"/>
                <a:gd name="T10" fmla="*/ 7653997 w 7747804"/>
                <a:gd name="T11" fmla="*/ 86087 h 900836"/>
                <a:gd name="T12" fmla="*/ 7532240 w 7747804"/>
                <a:gd name="T13" fmla="*/ 67640 h 900836"/>
                <a:gd name="T14" fmla="*/ 7400880 w 7747804"/>
                <a:gd name="T15" fmla="*/ 46118 h 900836"/>
                <a:gd name="T16" fmla="*/ 7253510 w 7747804"/>
                <a:gd name="T17" fmla="*/ 30745 h 900836"/>
                <a:gd name="T18" fmla="*/ 7096517 w 7747804"/>
                <a:gd name="T19" fmla="*/ 15373 h 900836"/>
                <a:gd name="T20" fmla="*/ 6929922 w 7747804"/>
                <a:gd name="T21" fmla="*/ 6149 h 900836"/>
                <a:gd name="T22" fmla="*/ 6750506 w 7747804"/>
                <a:gd name="T23" fmla="*/ 0 h 900836"/>
                <a:gd name="T24" fmla="*/ 6558270 w 7747804"/>
                <a:gd name="T25" fmla="*/ 0 h 900836"/>
                <a:gd name="T26" fmla="*/ 6356436 w 7747804"/>
                <a:gd name="T27" fmla="*/ 6149 h 900836"/>
                <a:gd name="T28" fmla="*/ 6141768 w 7747804"/>
                <a:gd name="T29" fmla="*/ 18447 h 900836"/>
                <a:gd name="T30" fmla="*/ 5917511 w 7747804"/>
                <a:gd name="T31" fmla="*/ 36894 h 900836"/>
                <a:gd name="T32" fmla="*/ 5683635 w 7747804"/>
                <a:gd name="T33" fmla="*/ 67640 h 900836"/>
                <a:gd name="T34" fmla="*/ 5436926 w 7747804"/>
                <a:gd name="T35" fmla="*/ 104534 h 900836"/>
                <a:gd name="T36" fmla="*/ 5180623 w 7747804"/>
                <a:gd name="T37" fmla="*/ 150652 h 900836"/>
                <a:gd name="T38" fmla="*/ 4914709 w 7747804"/>
                <a:gd name="T39" fmla="*/ 209068 h 900836"/>
                <a:gd name="T40" fmla="*/ 4639174 w 7747804"/>
                <a:gd name="T41" fmla="*/ 276708 h 900836"/>
                <a:gd name="T42" fmla="*/ 4350825 w 7747804"/>
                <a:gd name="T43" fmla="*/ 359720 h 900836"/>
                <a:gd name="T44" fmla="*/ 4056076 w 7747804"/>
                <a:gd name="T45" fmla="*/ 451956 h 900836"/>
                <a:gd name="T46" fmla="*/ 3758117 w 7747804"/>
                <a:gd name="T47" fmla="*/ 547266 h 900836"/>
                <a:gd name="T48" fmla="*/ 3469770 w 7747804"/>
                <a:gd name="T49" fmla="*/ 627204 h 900836"/>
                <a:gd name="T50" fmla="*/ 3191032 w 7747804"/>
                <a:gd name="T51" fmla="*/ 697918 h 900836"/>
                <a:gd name="T52" fmla="*/ 2925117 w 7747804"/>
                <a:gd name="T53" fmla="*/ 753259 h 900836"/>
                <a:gd name="T54" fmla="*/ 2665602 w 7747804"/>
                <a:gd name="T55" fmla="*/ 802452 h 900836"/>
                <a:gd name="T56" fmla="*/ 2418905 w 7747804"/>
                <a:gd name="T57" fmla="*/ 839346 h 900836"/>
                <a:gd name="T58" fmla="*/ 2181825 w 7747804"/>
                <a:gd name="T59" fmla="*/ 863942 h 900836"/>
                <a:gd name="T60" fmla="*/ 1954354 w 7747804"/>
                <a:gd name="T61" fmla="*/ 885464 h 900836"/>
                <a:gd name="T62" fmla="*/ 1739696 w 7747804"/>
                <a:gd name="T63" fmla="*/ 894687 h 900836"/>
                <a:gd name="T64" fmla="*/ 1534648 w 7747804"/>
                <a:gd name="T65" fmla="*/ 900836 h 900836"/>
                <a:gd name="T66" fmla="*/ 1342417 w 7747804"/>
                <a:gd name="T67" fmla="*/ 900836 h 900836"/>
                <a:gd name="T68" fmla="*/ 1159798 w 7747804"/>
                <a:gd name="T69" fmla="*/ 891613 h 900836"/>
                <a:gd name="T70" fmla="*/ 989991 w 7747804"/>
                <a:gd name="T71" fmla="*/ 882389 h 900836"/>
                <a:gd name="T72" fmla="*/ 829798 w 7747804"/>
                <a:gd name="T73" fmla="*/ 867017 h 900836"/>
                <a:gd name="T74" fmla="*/ 682423 w 7747804"/>
                <a:gd name="T75" fmla="*/ 848569 h 900836"/>
                <a:gd name="T76" fmla="*/ 547860 w 7747804"/>
                <a:gd name="T77" fmla="*/ 827048 h 900836"/>
                <a:gd name="T78" fmla="*/ 426112 w 7747804"/>
                <a:gd name="T79" fmla="*/ 805526 h 900836"/>
                <a:gd name="T80" fmla="*/ 313980 w 7747804"/>
                <a:gd name="T81" fmla="*/ 780930 h 900836"/>
                <a:gd name="T82" fmla="*/ 217862 w 7747804"/>
                <a:gd name="T83" fmla="*/ 756334 h 900836"/>
                <a:gd name="T84" fmla="*/ 131358 w 7747804"/>
                <a:gd name="T85" fmla="*/ 734812 h 900836"/>
                <a:gd name="T86" fmla="*/ 57669 w 7747804"/>
                <a:gd name="T87" fmla="*/ 713290 h 900836"/>
                <a:gd name="T88" fmla="*/ 0 w 7747804"/>
                <a:gd name="T89" fmla="*/ 694843 h 9008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747804"/>
                <a:gd name="T136" fmla="*/ 0 h 900836"/>
                <a:gd name="T137" fmla="*/ 7747804 w 7747804"/>
                <a:gd name="T138" fmla="*/ 900836 h 9008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747804" h="900836">
                  <a:moveTo>
                    <a:pt x="7747804" y="193695"/>
                  </a:moveTo>
                  <a:lnTo>
                    <a:pt x="7692462" y="175248"/>
                  </a:lnTo>
                  <a:lnTo>
                    <a:pt x="7621748" y="153726"/>
                  </a:lnTo>
                  <a:lnTo>
                    <a:pt x="7541811" y="132205"/>
                  </a:lnTo>
                  <a:lnTo>
                    <a:pt x="7449575" y="110683"/>
                  </a:lnTo>
                  <a:lnTo>
                    <a:pt x="7345041" y="86087"/>
                  </a:lnTo>
                  <a:lnTo>
                    <a:pt x="7228209" y="67640"/>
                  </a:lnTo>
                  <a:lnTo>
                    <a:pt x="7102154" y="46118"/>
                  </a:lnTo>
                  <a:lnTo>
                    <a:pt x="6960725" y="30745"/>
                  </a:lnTo>
                  <a:lnTo>
                    <a:pt x="6810074" y="15373"/>
                  </a:lnTo>
                  <a:lnTo>
                    <a:pt x="6650198" y="6149"/>
                  </a:lnTo>
                  <a:lnTo>
                    <a:pt x="6478025" y="0"/>
                  </a:lnTo>
                  <a:lnTo>
                    <a:pt x="6293553" y="0"/>
                  </a:lnTo>
                  <a:lnTo>
                    <a:pt x="6099858" y="6149"/>
                  </a:lnTo>
                  <a:lnTo>
                    <a:pt x="5893865" y="18447"/>
                  </a:lnTo>
                  <a:lnTo>
                    <a:pt x="5678648" y="36894"/>
                  </a:lnTo>
                  <a:lnTo>
                    <a:pt x="5454208" y="67640"/>
                  </a:lnTo>
                  <a:lnTo>
                    <a:pt x="5217470" y="104534"/>
                  </a:lnTo>
                  <a:lnTo>
                    <a:pt x="4971508" y="150652"/>
                  </a:lnTo>
                  <a:lnTo>
                    <a:pt x="4716322" y="209068"/>
                  </a:lnTo>
                  <a:lnTo>
                    <a:pt x="4451913" y="276708"/>
                  </a:lnTo>
                  <a:lnTo>
                    <a:pt x="4175205" y="359720"/>
                  </a:lnTo>
                  <a:lnTo>
                    <a:pt x="3892349" y="451956"/>
                  </a:lnTo>
                  <a:lnTo>
                    <a:pt x="3606418" y="547266"/>
                  </a:lnTo>
                  <a:lnTo>
                    <a:pt x="3329711" y="627204"/>
                  </a:lnTo>
                  <a:lnTo>
                    <a:pt x="3062227" y="697918"/>
                  </a:lnTo>
                  <a:lnTo>
                    <a:pt x="2807042" y="753259"/>
                  </a:lnTo>
                  <a:lnTo>
                    <a:pt x="2558005" y="802452"/>
                  </a:lnTo>
                  <a:lnTo>
                    <a:pt x="2321267" y="839346"/>
                  </a:lnTo>
                  <a:lnTo>
                    <a:pt x="2093752" y="863942"/>
                  </a:lnTo>
                  <a:lnTo>
                    <a:pt x="1875461" y="885464"/>
                  </a:lnTo>
                  <a:lnTo>
                    <a:pt x="1669467" y="894687"/>
                  </a:lnTo>
                  <a:lnTo>
                    <a:pt x="1472698" y="900836"/>
                  </a:lnTo>
                  <a:lnTo>
                    <a:pt x="1288226" y="900836"/>
                  </a:lnTo>
                  <a:lnTo>
                    <a:pt x="1112978" y="891613"/>
                  </a:lnTo>
                  <a:lnTo>
                    <a:pt x="950028" y="882389"/>
                  </a:lnTo>
                  <a:lnTo>
                    <a:pt x="796302" y="867017"/>
                  </a:lnTo>
                  <a:lnTo>
                    <a:pt x="654874" y="848569"/>
                  </a:lnTo>
                  <a:lnTo>
                    <a:pt x="525744" y="827048"/>
                  </a:lnTo>
                  <a:lnTo>
                    <a:pt x="408912" y="805526"/>
                  </a:lnTo>
                  <a:lnTo>
                    <a:pt x="301304" y="780930"/>
                  </a:lnTo>
                  <a:lnTo>
                    <a:pt x="209068" y="756334"/>
                  </a:lnTo>
                  <a:lnTo>
                    <a:pt x="126056" y="734812"/>
                  </a:lnTo>
                  <a:lnTo>
                    <a:pt x="55342" y="713290"/>
                  </a:lnTo>
                  <a:lnTo>
                    <a:pt x="0" y="694843"/>
                  </a:lnTo>
                </a:path>
              </a:pathLst>
            </a:custGeom>
            <a:noFill/>
            <a:ln w="9224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6" name="Rectangle 2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0" y="3352800"/>
            <a:ext cx="91440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rgbClr val="BF962F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156" name="Rectangle 12"/>
          <p:cNvSpPr>
            <a:spLocks noGrp="1" noChangeArrowheads="1"/>
          </p:cNvSpPr>
          <p:nvPr userDrawn="1">
            <p:ph type="ctrTitle"/>
          </p:nvPr>
        </p:nvSpPr>
        <p:spPr>
          <a:xfrm>
            <a:off x="0" y="2590800"/>
            <a:ext cx="9144000" cy="762000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clear"/>
        </p:spPr>
        <p:txBody>
          <a:bodyPr anchor="ctr"/>
          <a:lstStyle>
            <a:lvl1pPr>
              <a:defRPr sz="4400" cap="none" baseline="0"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0" name="Picture 3"/>
          <p:cNvPicPr>
            <a:picLocks noChangeAspect="1" noChangeArrowheads="1"/>
          </p:cNvPicPr>
          <p:nvPr userDrawn="1"/>
        </p:nvPicPr>
        <p:blipFill>
          <a:blip r:embed="rId2"/>
          <a:srcRect l="7122"/>
          <a:stretch>
            <a:fillRect/>
          </a:stretch>
        </p:blipFill>
        <p:spPr bwMode="auto">
          <a:xfrm>
            <a:off x="0" y="-3231"/>
            <a:ext cx="9144979" cy="213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4"/>
          <p:cNvPicPr>
            <a:picLocks noChangeAspect="1" noChangeArrowheads="1"/>
          </p:cNvPicPr>
          <p:nvPr userDrawn="1"/>
        </p:nvPicPr>
        <p:blipFill>
          <a:blip r:embed="rId3"/>
          <a:srcRect b="15385"/>
          <a:stretch>
            <a:fillRect/>
          </a:stretch>
        </p:blipFill>
        <p:spPr bwMode="auto">
          <a:xfrm>
            <a:off x="0" y="6019799"/>
            <a:ext cx="9144000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DACDAE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5240" y="5562600"/>
            <a:ext cx="3566160" cy="85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867399"/>
            <a:ext cx="9144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661275" cy="4114800"/>
          </a:xfrm>
        </p:spPr>
        <p:txBody>
          <a:bodyPr/>
          <a:lstStyle>
            <a:lvl1pPr>
              <a:defRPr>
                <a:solidFill>
                  <a:srgbClr val="264D9A"/>
                </a:solidFill>
              </a:defRPr>
            </a:lvl1pPr>
            <a:lvl2pPr>
              <a:defRPr>
                <a:solidFill>
                  <a:srgbClr val="264D9A"/>
                </a:solidFill>
              </a:defRPr>
            </a:lvl2pPr>
            <a:lvl3pPr>
              <a:defRPr>
                <a:solidFill>
                  <a:srgbClr val="264D9A"/>
                </a:solidFill>
              </a:defRPr>
            </a:lvl3pPr>
            <a:lvl4pPr>
              <a:defRPr>
                <a:solidFill>
                  <a:srgbClr val="264D9A"/>
                </a:solidFill>
              </a:defRPr>
            </a:lvl4pPr>
            <a:lvl5pPr>
              <a:defRPr>
                <a:solidFill>
                  <a:srgbClr val="264D9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Gold BSC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95822" y="6324601"/>
            <a:ext cx="1097280" cy="366366"/>
          </a:xfrm>
          <a:prstGeom prst="rect">
            <a:avLst/>
          </a:prstGeom>
        </p:spPr>
      </p:pic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DACDAE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763000" cy="838200"/>
          </a:xfrm>
          <a:noFill/>
          <a:scene3d>
            <a:camera prst="orthographicFront"/>
            <a:lightRig rig="balanced" dir="t"/>
          </a:scene3d>
          <a:sp3d prstMaterial="clear"/>
        </p:spPr>
        <p:txBody>
          <a:bodyPr tIns="0" bIns="0" anchor="ctr" anchorCtr="0"/>
          <a:lstStyle>
            <a:lvl1pPr marL="400050" indent="0">
              <a:defRPr>
                <a:solidFill>
                  <a:srgbClr val="1E3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0325" y="1676400"/>
            <a:ext cx="7661275" cy="4114800"/>
          </a:xfrm>
        </p:spPr>
        <p:txBody>
          <a:bodyPr/>
          <a:lstStyle>
            <a:lvl1pPr>
              <a:defRPr>
                <a:solidFill>
                  <a:srgbClr val="264D9A"/>
                </a:solidFill>
              </a:defRPr>
            </a:lvl1pPr>
            <a:lvl2pPr>
              <a:defRPr>
                <a:solidFill>
                  <a:srgbClr val="264D9A"/>
                </a:solidFill>
              </a:defRPr>
            </a:lvl2pPr>
            <a:lvl3pPr>
              <a:defRPr>
                <a:solidFill>
                  <a:srgbClr val="264D9A"/>
                </a:solidFill>
              </a:defRPr>
            </a:lvl3pPr>
            <a:lvl4pPr>
              <a:defRPr>
                <a:solidFill>
                  <a:srgbClr val="264D9A"/>
                </a:solidFill>
              </a:defRPr>
            </a:lvl4pPr>
            <a:lvl5pPr>
              <a:defRPr>
                <a:solidFill>
                  <a:srgbClr val="264D9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-3114675" y="3114675"/>
            <a:ext cx="6858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228600" y="6400800"/>
            <a:ext cx="16002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41363" y="1752600"/>
            <a:ext cx="7661275" cy="4114800"/>
          </a:xfrm>
        </p:spPr>
        <p:txBody>
          <a:bodyPr/>
          <a:lstStyle>
            <a:lvl1pPr>
              <a:defRPr>
                <a:solidFill>
                  <a:srgbClr val="264D9A"/>
                </a:solidFill>
              </a:defRPr>
            </a:lvl1pPr>
            <a:lvl2pPr>
              <a:defRPr>
                <a:solidFill>
                  <a:srgbClr val="264D9A"/>
                </a:solidFill>
              </a:defRPr>
            </a:lvl2pPr>
            <a:lvl3pPr>
              <a:defRPr>
                <a:solidFill>
                  <a:srgbClr val="264D9A"/>
                </a:solidFill>
              </a:defRPr>
            </a:lvl3pPr>
            <a:lvl4pPr>
              <a:defRPr>
                <a:solidFill>
                  <a:srgbClr val="264D9A"/>
                </a:solidFill>
              </a:defRPr>
            </a:lvl4pPr>
            <a:lvl5pPr>
              <a:defRPr>
                <a:solidFill>
                  <a:srgbClr val="264D9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524000"/>
            <a:ext cx="3754438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  <a:latin typeface="Arial Rounded MT Bold" pitchFamily="34" charset="0"/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  <a:latin typeface="Arial Rounded MT Bold" pitchFamily="34" charset="0"/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  <a:latin typeface="Arial Rounded MT Bold" pitchFamily="34" charset="0"/>
              </a:defRPr>
            </a:lvl3pPr>
            <a:lvl4pPr>
              <a:defRPr sz="1800">
                <a:solidFill>
                  <a:srgbClr val="264D9A"/>
                </a:solidFill>
                <a:latin typeface="Arial Rounded MT Bold" pitchFamily="34" charset="0"/>
              </a:defRPr>
            </a:lvl4pPr>
            <a:lvl5pPr>
              <a:defRPr sz="1800">
                <a:solidFill>
                  <a:srgbClr val="264D9A"/>
                </a:solidFill>
                <a:latin typeface="Arial Rounded MT Bold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524000"/>
            <a:ext cx="3754437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</a:defRPr>
            </a:lvl3pPr>
            <a:lvl4pPr>
              <a:defRPr sz="1800">
                <a:solidFill>
                  <a:srgbClr val="264D9A"/>
                </a:solidFill>
              </a:defRPr>
            </a:lvl4pPr>
            <a:lvl5pPr>
              <a:defRPr sz="1800">
                <a:solidFill>
                  <a:srgbClr val="264D9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867399"/>
            <a:ext cx="9144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Gold BSCC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695822" y="6324601"/>
            <a:ext cx="1097280" cy="366366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DACDAE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600200"/>
            <a:ext cx="3754438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  <a:latin typeface="Arial Rounded MT Bold" pitchFamily="34" charset="0"/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  <a:latin typeface="Arial Rounded MT Bold" pitchFamily="34" charset="0"/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  <a:latin typeface="Arial Rounded MT Bold" pitchFamily="34" charset="0"/>
              </a:defRPr>
            </a:lvl3pPr>
            <a:lvl4pPr>
              <a:defRPr sz="1800">
                <a:solidFill>
                  <a:srgbClr val="264D9A"/>
                </a:solidFill>
                <a:latin typeface="Arial Rounded MT Bold" pitchFamily="34" charset="0"/>
              </a:defRPr>
            </a:lvl4pPr>
            <a:lvl5pPr>
              <a:defRPr sz="1800">
                <a:solidFill>
                  <a:srgbClr val="264D9A"/>
                </a:solidFill>
                <a:latin typeface="Arial Rounded MT Bold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600200"/>
            <a:ext cx="3754437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</a:defRPr>
            </a:lvl3pPr>
            <a:lvl4pPr>
              <a:defRPr sz="1800">
                <a:solidFill>
                  <a:srgbClr val="264D9A"/>
                </a:solidFill>
              </a:defRPr>
            </a:lvl4pPr>
            <a:lvl5pPr>
              <a:defRPr sz="1800">
                <a:solidFill>
                  <a:srgbClr val="264D9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Blue Gold 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867399"/>
            <a:ext cx="9144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Gold BSC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95822" y="6324601"/>
            <a:ext cx="1097280" cy="366366"/>
          </a:xfrm>
          <a:prstGeom prst="rect">
            <a:avLst/>
          </a:prstGeom>
        </p:spPr>
      </p:pic>
      <p:sp>
        <p:nvSpPr>
          <p:cNvPr id="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DACDAE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763000" cy="838200"/>
          </a:xfrm>
          <a:noFill/>
          <a:scene3d>
            <a:camera prst="orthographicFront"/>
            <a:lightRig rig="balanced" dir="t"/>
          </a:scene3d>
          <a:sp3d prstMaterial="clear"/>
        </p:spPr>
        <p:txBody>
          <a:bodyPr tIns="0" bIns="0" anchor="ctr" anchorCtr="0"/>
          <a:lstStyle>
            <a:lvl1pPr marL="400050" indent="0">
              <a:defRPr>
                <a:solidFill>
                  <a:srgbClr val="1E3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-3114675" y="3114675"/>
            <a:ext cx="6858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228600" y="6400800"/>
            <a:ext cx="1524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264D9A"/>
            </a:gs>
            <a:gs pos="21000">
              <a:schemeClr val="bg1"/>
            </a:gs>
            <a:gs pos="100000">
              <a:schemeClr val="bg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4000" cy="1295400"/>
          </a:xfrm>
          <a:prstGeom prst="rect">
            <a:avLst/>
          </a:prstGeom>
          <a:solidFill>
            <a:srgbClr val="264D9A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balanced" dir="t"/>
          </a:scene3d>
          <a:sp3d prstMaterial="clear"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30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2" r:id="rId11"/>
    <p:sldLayoutId id="2147483723" r:id="rId12"/>
    <p:sldLayoutId id="2147483725" r:id="rId13"/>
    <p:sldLayoutId id="2147483726" r:id="rId14"/>
    <p:sldLayoutId id="2147483728" r:id="rId15"/>
    <p:sldLayoutId id="2147483729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cap="small" baseline="0">
          <a:solidFill>
            <a:schemeClr val="bg1"/>
          </a:solidFill>
          <a:latin typeface="Arial Rounded MT Bold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10000"/>
        <a:buFontTx/>
        <a:buBlip>
          <a:blip r:embed="rId18"/>
        </a:buBlip>
        <a:defRPr sz="3200">
          <a:solidFill>
            <a:srgbClr val="264D9A"/>
          </a:solidFill>
          <a:latin typeface="Arial Rounded MT Bold" pitchFamily="34" charset="0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Tx/>
        <a:buBlip>
          <a:blip r:embed="rId18"/>
        </a:buBlip>
        <a:defRPr sz="2800">
          <a:solidFill>
            <a:srgbClr val="264D9A"/>
          </a:solidFill>
          <a:latin typeface="Arial Rounded MT Bold" pitchFamily="34" charset="0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Tx/>
        <a:buBlip>
          <a:blip r:embed="rId18"/>
        </a:buBlip>
        <a:defRPr sz="2400">
          <a:solidFill>
            <a:srgbClr val="264D9A"/>
          </a:solidFill>
          <a:latin typeface="Arial Rounded MT Bold" pitchFamily="34" charset="0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Tx/>
        <a:buBlip>
          <a:blip r:embed="rId18"/>
        </a:buBlip>
        <a:defRPr sz="2000">
          <a:solidFill>
            <a:srgbClr val="264D9A"/>
          </a:solidFill>
          <a:latin typeface="Arial Rounded MT Bold" pitchFamily="34" charset="0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Tx/>
        <a:buBlip>
          <a:blip r:embed="rId18"/>
        </a:buBlip>
        <a:defRPr sz="2000">
          <a:solidFill>
            <a:srgbClr val="264D9A"/>
          </a:solidFill>
          <a:latin typeface="Arial Rounded MT Bold" pitchFamily="34" charset="0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657" y="5181600"/>
            <a:ext cx="9144000" cy="609600"/>
          </a:xfrm>
        </p:spPr>
        <p:txBody>
          <a:bodyPr/>
          <a:lstStyle/>
          <a:p>
            <a:r>
              <a:rPr lang="en-US" dirty="0" smtClean="0"/>
              <a:t>April 9, 2015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2590800"/>
            <a:ext cx="9144000" cy="1676400"/>
          </a:xfrm>
        </p:spPr>
        <p:txBody>
          <a:bodyPr/>
          <a:lstStyle/>
          <a:p>
            <a:r>
              <a:rPr lang="en-US" dirty="0" smtClean="0"/>
              <a:t>BSCC’s Responsibilities under Proposition 47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498954-1FAD-4511-87CC-02A7E6114CD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33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BSCC’s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Host </a:t>
            </a:r>
            <a:r>
              <a:rPr lang="en-US" dirty="0"/>
              <a:t>statewide </a:t>
            </a:r>
            <a:r>
              <a:rPr lang="en-US" dirty="0" smtClean="0"/>
              <a:t>regional meetings to:</a:t>
            </a:r>
          </a:p>
          <a:p>
            <a:pPr lvl="1"/>
            <a:r>
              <a:rPr lang="en-US" sz="2400" dirty="0" smtClean="0"/>
              <a:t>Discuss potential allocation methodologies</a:t>
            </a:r>
          </a:p>
          <a:p>
            <a:pPr lvl="1"/>
            <a:r>
              <a:rPr lang="en-US" sz="2400" dirty="0" smtClean="0"/>
              <a:t>Discuss legislation potentially impacting funding</a:t>
            </a:r>
          </a:p>
          <a:p>
            <a:pPr lvl="1"/>
            <a:r>
              <a:rPr lang="en-US" sz="2400" dirty="0" smtClean="0"/>
              <a:t>Listen to comments and suggestions</a:t>
            </a:r>
          </a:p>
          <a:p>
            <a:pPr lvl="1"/>
            <a:r>
              <a:rPr lang="en-US" sz="2400" dirty="0" smtClean="0"/>
              <a:t>Accept written comments</a:t>
            </a:r>
          </a:p>
          <a:p>
            <a:pPr lvl="1"/>
            <a:r>
              <a:rPr lang="en-US" sz="2400" dirty="0" smtClean="0"/>
              <a:t>Answer questions to the degree that we can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498954-1FAD-4511-87CC-02A7E6114CD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003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068" y="152400"/>
            <a:ext cx="9144000" cy="838200"/>
          </a:xfrm>
        </p:spPr>
        <p:txBody>
          <a:bodyPr/>
          <a:lstStyle/>
          <a:p>
            <a:r>
              <a:rPr lang="en-US" dirty="0" smtClean="0"/>
              <a:t>Tentative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Regional meetings </a:t>
            </a:r>
          </a:p>
          <a:p>
            <a:pPr lvl="2"/>
            <a:r>
              <a:rPr lang="en-US" sz="2000" dirty="0" smtClean="0"/>
              <a:t>Fall 2015</a:t>
            </a:r>
          </a:p>
          <a:p>
            <a:pPr lvl="1"/>
            <a:r>
              <a:rPr lang="en-US" sz="2400" dirty="0" smtClean="0"/>
              <a:t>Begin formation of Executive Steering Committee (ESC)</a:t>
            </a:r>
          </a:p>
          <a:p>
            <a:pPr lvl="2"/>
            <a:r>
              <a:rPr lang="en-US" sz="2000" dirty="0" smtClean="0"/>
              <a:t> November 2015</a:t>
            </a:r>
          </a:p>
          <a:p>
            <a:pPr lvl="1"/>
            <a:r>
              <a:rPr lang="en-US" sz="2400" dirty="0" smtClean="0"/>
              <a:t>ESC develops funding allocation approach</a:t>
            </a:r>
          </a:p>
          <a:p>
            <a:pPr lvl="2"/>
            <a:r>
              <a:rPr lang="en-US" sz="2000" dirty="0" smtClean="0"/>
              <a:t>Fall 2015 – Fall 2016</a:t>
            </a:r>
          </a:p>
          <a:p>
            <a:pPr lvl="1"/>
            <a:r>
              <a:rPr lang="en-US" sz="2400" dirty="0" smtClean="0"/>
              <a:t>Board votes on the ESC recommendation</a:t>
            </a:r>
          </a:p>
          <a:p>
            <a:pPr lvl="2"/>
            <a:r>
              <a:rPr lang="en-US" sz="2000" dirty="0" smtClean="0"/>
              <a:t>Winter 2016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498954-1FAD-4511-87CC-02A7E6114CD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067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5400" dirty="0" smtClean="0"/>
              <a:t>Questions?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498954-1FAD-4511-87CC-02A7E6114CD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158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Proposition 47 Impacts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Reduces specified existing penalties</a:t>
            </a:r>
          </a:p>
          <a:p>
            <a:r>
              <a:rPr lang="en-US" dirty="0" smtClean="0"/>
              <a:t>Provides for resentencing of previously convicted offenders</a:t>
            </a:r>
          </a:p>
          <a:p>
            <a:r>
              <a:rPr lang="en-US" dirty="0" smtClean="0"/>
              <a:t>Funds truancy prevention, treatment and victim services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498954-1FAD-4511-87CC-02A7E6114CD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of Finance Responsibility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Department of Finance will calculate the state savings annually beginning July 31, 2016.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498954-1FAD-4511-87CC-02A7E6114CD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254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BSCC’s Primary Responsibility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BSCC is to administer </a:t>
            </a:r>
            <a:r>
              <a:rPr lang="en-US" sz="2400" dirty="0" smtClean="0"/>
              <a:t>the 65</a:t>
            </a:r>
            <a:r>
              <a:rPr lang="en-US" sz="2400" dirty="0"/>
              <a:t>% of the Prop 47 annual savings </a:t>
            </a:r>
            <a:r>
              <a:rPr lang="en-US" sz="2400" dirty="0" smtClean="0"/>
              <a:t>that is deposited </a:t>
            </a:r>
            <a:r>
              <a:rPr lang="en-US" sz="2400" dirty="0"/>
              <a:t>into the Safe Neighborhoods and Schools </a:t>
            </a:r>
            <a:r>
              <a:rPr lang="en-US" sz="2400" dirty="0" smtClean="0"/>
              <a:t>Fund</a:t>
            </a:r>
          </a:p>
          <a:p>
            <a:pPr lvl="1"/>
            <a:r>
              <a:rPr lang="en-US" sz="2400" dirty="0" smtClean="0"/>
              <a:t>Mental health </a:t>
            </a:r>
            <a:r>
              <a:rPr lang="en-US" sz="2400" dirty="0"/>
              <a:t>t</a:t>
            </a:r>
            <a:r>
              <a:rPr lang="en-US" sz="2400" dirty="0" smtClean="0"/>
              <a:t>reatment</a:t>
            </a:r>
          </a:p>
          <a:p>
            <a:pPr lvl="1"/>
            <a:r>
              <a:rPr lang="en-US" sz="2400" dirty="0" smtClean="0"/>
              <a:t>Substance abuse </a:t>
            </a:r>
            <a:r>
              <a:rPr lang="en-US" sz="2400" dirty="0"/>
              <a:t>t</a:t>
            </a:r>
            <a:r>
              <a:rPr lang="en-US" sz="2400" dirty="0" smtClean="0"/>
              <a:t>reatment</a:t>
            </a:r>
          </a:p>
          <a:p>
            <a:pPr lvl="1"/>
            <a:r>
              <a:rPr lang="en-US" sz="2400" dirty="0" smtClean="0"/>
              <a:t>Diversion programs</a:t>
            </a:r>
            <a:endParaRPr lang="en-US" sz="2400" dirty="0"/>
          </a:p>
          <a:p>
            <a:r>
              <a:rPr lang="en-US" sz="2400" dirty="0"/>
              <a:t>For administrative costs, the BSCC may annually spend up to 5% of the 65% allotment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498954-1FAD-4511-87CC-02A7E6114CD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928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Significant uncertainty</a:t>
            </a:r>
          </a:p>
          <a:p>
            <a:endParaRPr lang="en-US" dirty="0" smtClean="0"/>
          </a:p>
          <a:p>
            <a:r>
              <a:rPr lang="en-US" dirty="0" smtClean="0"/>
              <a:t>Potential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498954-1FAD-4511-87CC-02A7E6114CD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921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 Public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Legislative interest</a:t>
            </a:r>
          </a:p>
          <a:p>
            <a:r>
              <a:rPr lang="en-US" dirty="0"/>
              <a:t>Stakeholder interest</a:t>
            </a:r>
          </a:p>
          <a:p>
            <a:r>
              <a:rPr lang="en-US" dirty="0" smtClean="0"/>
              <a:t>Local agency interest</a:t>
            </a:r>
          </a:p>
          <a:p>
            <a:r>
              <a:rPr lang="en-US" dirty="0" smtClean="0"/>
              <a:t>Media interest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498954-1FAD-4511-87CC-02A7E6114CD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872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LAO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Legislative Analyst’s Office </a:t>
            </a:r>
          </a:p>
          <a:p>
            <a:pPr lvl="2"/>
            <a:r>
              <a:rPr lang="en-US" dirty="0"/>
              <a:t>Target underserved populations</a:t>
            </a:r>
          </a:p>
          <a:p>
            <a:pPr lvl="2"/>
            <a:r>
              <a:rPr lang="en-US" dirty="0"/>
              <a:t>Target  programs that lack other funding sources</a:t>
            </a:r>
          </a:p>
          <a:p>
            <a:pPr lvl="2"/>
            <a:r>
              <a:rPr lang="en-US" dirty="0"/>
              <a:t>Coordinate with existing programs and funding </a:t>
            </a:r>
            <a:r>
              <a:rPr lang="en-US" dirty="0" smtClean="0"/>
              <a:t>sources</a:t>
            </a:r>
          </a:p>
          <a:p>
            <a:pPr lvl="2"/>
            <a:r>
              <a:rPr lang="en-US" dirty="0" smtClean="0"/>
              <a:t>Minimize administrative burden</a:t>
            </a:r>
            <a:endParaRPr lang="en-US" dirty="0"/>
          </a:p>
          <a:p>
            <a:pPr lvl="2"/>
            <a:r>
              <a:rPr lang="en-US" dirty="0"/>
              <a:t>Prioritize funds to those that are proven to be cost effective </a:t>
            </a:r>
          </a:p>
          <a:p>
            <a:pPr lvl="2"/>
            <a:r>
              <a:rPr lang="en-US" dirty="0"/>
              <a:t>Evaluate outcomes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498954-1FAD-4511-87CC-02A7E6114CD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182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 47 Intent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stated in the initiative, funds </a:t>
            </a:r>
            <a:r>
              <a:rPr lang="en-US" dirty="0"/>
              <a:t>in the Safe Neighborhoods and Schools Fund are for the </a:t>
            </a:r>
            <a:r>
              <a:rPr lang="en-US" dirty="0" smtClean="0"/>
              <a:t>exclusive purposes </a:t>
            </a:r>
            <a:r>
              <a:rPr lang="en-US" dirty="0"/>
              <a:t>of Prop </a:t>
            </a:r>
            <a:r>
              <a:rPr lang="en-US" dirty="0" smtClean="0"/>
              <a:t>47.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498954-1FAD-4511-87CC-02A7E6114CD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511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Legislative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AB 1056 (Atkins)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AB 1056 would create the Second Chance Fund and direct 33% of the 65% that the BSCC  receives from Prop 47 into this fund for allocation to housing support programs.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SB 515 (</a:t>
            </a:r>
            <a:r>
              <a:rPr lang="en-US" dirty="0" err="1" smtClean="0"/>
              <a:t>Beall</a:t>
            </a:r>
            <a:r>
              <a:rPr lang="en-US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SB 515 would require BSCC to award at least 2/3 of Prop 47 grant funding to public behavioral health agencies or similar agencies.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SB 205 (Beall)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SB </a:t>
            </a:r>
            <a:r>
              <a:rPr lang="en-US" sz="1600" dirty="0"/>
              <a:t>205 would require the Department of Finance to select a university to conduct a four year study of Prop </a:t>
            </a:r>
            <a:r>
              <a:rPr lang="en-US" sz="1600" dirty="0" smtClean="0"/>
              <a:t>47.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498954-1FAD-4511-87CC-02A7E6114CD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703163"/>
      </p:ext>
    </p:extLst>
  </p:cSld>
  <p:clrMapOvr>
    <a:masterClrMapping/>
  </p:clrMapOvr>
</p:sld>
</file>

<file path=ppt/theme/theme1.xml><?xml version="1.0" encoding="utf-8"?>
<a:theme xmlns:a="http://schemas.openxmlformats.org/drawingml/2006/main" name="Axis">
  <a:themeElements>
    <a:clrScheme name="Custom 1">
      <a:dk1>
        <a:srgbClr val="A0937C"/>
      </a:dk1>
      <a:lt1>
        <a:srgbClr val="FFFFFF"/>
      </a:lt1>
      <a:dk2>
        <a:srgbClr val="666E66"/>
      </a:dk2>
      <a:lt2>
        <a:srgbClr val="FFFFFF"/>
      </a:lt2>
      <a:accent1>
        <a:srgbClr val="B4975A"/>
      </a:accent1>
      <a:accent2>
        <a:srgbClr val="315984"/>
      </a:accent2>
      <a:accent3>
        <a:srgbClr val="FFFFFF"/>
      </a:accent3>
      <a:accent4>
        <a:srgbClr val="28476A"/>
      </a:accent4>
      <a:accent5>
        <a:srgbClr val="C3AB7B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BSSC_PPT</Template>
  <TotalTime>18585</TotalTime>
  <Words>380</Words>
  <Application>Microsoft Office PowerPoint</Application>
  <PresentationFormat>On-screen Show (4:3)</PresentationFormat>
  <Paragraphs>87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 Unicode MS</vt:lpstr>
      <vt:lpstr>Arial</vt:lpstr>
      <vt:lpstr>Arial Rounded MT Bold</vt:lpstr>
      <vt:lpstr>Wingdings</vt:lpstr>
      <vt:lpstr>Axis</vt:lpstr>
      <vt:lpstr>BSCC’s Responsibilities under Proposition 47 </vt:lpstr>
      <vt:lpstr>Proposition 47 Impacts</vt:lpstr>
      <vt:lpstr>Department of Finance Responsibility</vt:lpstr>
      <vt:lpstr>BSCC’s Primary Responsibility</vt:lpstr>
      <vt:lpstr>Current Environment</vt:lpstr>
      <vt:lpstr>Significant Public Interest</vt:lpstr>
      <vt:lpstr>LAO Recommendations</vt:lpstr>
      <vt:lpstr>Prop 47 Intent </vt:lpstr>
      <vt:lpstr>Legislative Activity</vt:lpstr>
      <vt:lpstr>BSCC’s Next Steps</vt:lpstr>
      <vt:lpstr>Tentative Timeline</vt:lpstr>
      <vt:lpstr>Closing</vt:lpstr>
    </vt:vector>
  </TitlesOfParts>
  <Company>Board of Corrections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Jail Inspections</dc:title>
  <dc:creator>State of California</dc:creator>
  <cp:lastModifiedBy>Mary Jolls</cp:lastModifiedBy>
  <cp:revision>440</cp:revision>
  <cp:lastPrinted>2015-04-08T19:53:13Z</cp:lastPrinted>
  <dcterms:created xsi:type="dcterms:W3CDTF">2004-07-23T17:23:32Z</dcterms:created>
  <dcterms:modified xsi:type="dcterms:W3CDTF">2015-04-08T19:56:45Z</dcterms:modified>
</cp:coreProperties>
</file>