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"/>
  </p:notesMasterIdLst>
  <p:sldIdLst>
    <p:sldId id="378" r:id="rId3"/>
  </p:sldIdLst>
  <p:sldSz cx="9144000" cy="6858000" type="screen4x3"/>
  <p:notesSz cx="7010400" cy="9296400"/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CC9900"/>
    <a:srgbClr val="14285A"/>
    <a:srgbClr val="FFCC66"/>
    <a:srgbClr val="1E3C78"/>
    <a:srgbClr val="CC6600"/>
    <a:srgbClr val="996633"/>
    <a:srgbClr val="993300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54219" autoAdjust="0"/>
  </p:normalViewPr>
  <p:slideViewPr>
    <p:cSldViewPr>
      <p:cViewPr varScale="1">
        <p:scale>
          <a:sx n="62" d="100"/>
          <a:sy n="62" d="100"/>
        </p:scale>
        <p:origin x="27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1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defTabSz="931229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9"/>
            <a:ext cx="5142455" cy="4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1" tIns="46576" rIns="93151" bIns="46576" numCol="1" anchor="t" anchorCtr="0" compatLnSpc="1">
            <a:prstTxWarp prst="textNoShape">
              <a:avLst/>
            </a:prstTxWarp>
          </a:bodyPr>
          <a:lstStyle>
            <a:lvl1pPr algn="r" defTabSz="931229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7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defTabSz="931229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7"/>
            <a:ext cx="3037413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1" tIns="46576" rIns="93151" bIns="46576" numCol="1" anchor="b" anchorCtr="0" compatLnSpc="1">
            <a:prstTxWarp prst="textNoShape">
              <a:avLst/>
            </a:prstTxWarp>
          </a:bodyPr>
          <a:lstStyle>
            <a:lvl1pPr algn="r" defTabSz="931229" eaLnBrk="0" hangingPunct="0">
              <a:defRPr sz="1200">
                <a:latin typeface="Times New Roman" pitchFamily="18" charset="0"/>
              </a:defRPr>
            </a:lvl1pPr>
          </a:lstStyle>
          <a:p>
            <a:fld id="{C5AD84BD-B57F-44ED-B432-012949432F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4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84BD-B57F-44ED-B432-012949432F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7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rgbClr val="CC99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3352800"/>
            <a:ext cx="8458200" cy="1371600"/>
          </a:xfrm>
        </p:spPr>
        <p:txBody>
          <a:bodyPr anchor="ctr" anchorCtr="0"/>
          <a:lstStyle>
            <a:lvl1pPr algn="ctr"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856" y="6400800"/>
            <a:ext cx="4572000" cy="46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est logo mediu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28800" y="732109"/>
            <a:ext cx="5486400" cy="1163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0"/>
            <a:ext cx="84582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1600200"/>
            <a:ext cx="7620000" cy="7620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438400"/>
            <a:ext cx="4876800" cy="2819400"/>
          </a:xfrm>
        </p:spPr>
        <p:txBody>
          <a:bodyPr/>
          <a:lstStyle>
            <a:lvl1pPr>
              <a:defRPr sz="3200"/>
            </a:lvl1pPr>
            <a:lvl2pPr marL="460375" indent="-288925">
              <a:defRPr sz="2400"/>
            </a:lvl2pPr>
            <a:lvl3pPr marL="688975" indent="-228600">
              <a:defRPr sz="2200"/>
            </a:lvl3pPr>
            <a:lvl4pPr marL="1031875" indent="-230188">
              <a:defRPr sz="2000"/>
            </a:lvl4pPr>
            <a:lvl5pPr marL="1374775" indent="-227013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438400"/>
            <a:ext cx="2819400" cy="2819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676400"/>
            <a:ext cx="74676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7200" y="2514600"/>
            <a:ext cx="48006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447800" y="2514600"/>
            <a:ext cx="28194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7467600" cy="762000"/>
          </a:xfrm>
        </p:spPr>
        <p:txBody>
          <a:bodyPr/>
          <a:lstStyle>
            <a:lvl1pPr algn="l"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0" y="1676400"/>
            <a:ext cx="4800600" cy="2819400"/>
          </a:xfrm>
        </p:spPr>
        <p:txBody>
          <a:bodyPr/>
          <a:lstStyle>
            <a:lvl1pPr>
              <a:defRPr sz="3200"/>
            </a:lvl1pPr>
            <a:lvl2pPr marL="460375" indent="-288925"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 marL="688975" indent="-228600"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3pPr>
            <a:lvl4pPr marL="1031875" indent="-230188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 marL="1374775" indent="-227013"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838200" y="1676400"/>
            <a:ext cx="2819400" cy="28194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49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2200" y="1371600"/>
            <a:ext cx="63246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486400"/>
            <a:ext cx="65532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5532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371600"/>
            <a:ext cx="6477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486400"/>
            <a:ext cx="66294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553200" cy="566738"/>
          </a:xfrm>
        </p:spPr>
        <p:txBody>
          <a:bodyPr/>
          <a:lstStyle>
            <a:lvl1pPr algn="l">
              <a:defRPr sz="3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3500" y="1371600"/>
            <a:ext cx="64770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300" y="5486400"/>
            <a:ext cx="6629400" cy="609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970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buSzPct val="100000"/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142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70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73152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098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5200" cy="762000"/>
          </a:xfrm>
        </p:spPr>
        <p:txBody>
          <a:bodyPr/>
          <a:lstStyle>
            <a:lvl1pPr>
              <a:defRPr sz="4000">
                <a:solidFill>
                  <a:srgbClr val="1E3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3505200"/>
          </a:xfrm>
        </p:spPr>
        <p:txBody>
          <a:bodyPr/>
          <a:lstStyle>
            <a:lvl1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1pPr>
            <a:lvl2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2pPr>
            <a:lvl3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3pPr>
            <a:lvl4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4pPr>
            <a:lvl5pPr>
              <a:buSzPct val="100000"/>
              <a:buFontTx/>
              <a:buBlip>
                <a:blip r:embed="rId3"/>
              </a:buBlip>
              <a:defRPr>
                <a:solidFill>
                  <a:srgbClr val="1E3C7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92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7315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057400"/>
            <a:ext cx="34671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3152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0" y="2057400"/>
            <a:ext cx="34671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057400"/>
            <a:ext cx="36576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990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4671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57600" cy="35052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 sz="22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24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rgbClr val="CC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520" y="6263640"/>
            <a:ext cx="1371600" cy="4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0"/>
            <a:ext cx="8458200" cy="990600"/>
          </a:xfrm>
        </p:spPr>
        <p:txBody>
          <a:bodyPr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8458200" cy="685800"/>
          </a:xfrm>
        </p:spPr>
        <p:txBody>
          <a:bodyPr anchor="ctr" anchorCtr="0"/>
          <a:lstStyle>
            <a:lvl1pPr marL="0" indent="0" algn="ctr">
              <a:lnSpc>
                <a:spcPct val="80000"/>
              </a:lnSpc>
              <a:buFont typeface="Wingdings" pitchFamily="2" charset="2"/>
              <a:buNone/>
              <a:defRPr sz="3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7589520" y="6263640"/>
            <a:ext cx="1371600" cy="45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59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743200"/>
            <a:ext cx="731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7526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9" r:id="rId4"/>
    <p:sldLayoutId id="2147483664" r:id="rId5"/>
    <p:sldLayoutId id="2147483670" r:id="rId6"/>
    <p:sldLayoutId id="2147483680" r:id="rId7"/>
    <p:sldLayoutId id="2147483672" r:id="rId8"/>
    <p:sldLayoutId id="2147483666" r:id="rId9"/>
    <p:sldLayoutId id="2147483681" r:id="rId10"/>
    <p:sldLayoutId id="2147483668" r:id="rId11"/>
    <p:sldLayoutId id="2147483674" r:id="rId12"/>
    <p:sldLayoutId id="2147483682" r:id="rId13"/>
    <p:sldLayoutId id="2147483669" r:id="rId14"/>
    <p:sldLayoutId id="2147483675" r:id="rId15"/>
    <p:sldLayoutId id="2147483683" r:id="rId16"/>
    <p:sldLayoutId id="2147483667" r:id="rId17"/>
    <p:sldLayoutId id="2147483673" r:id="rId18"/>
    <p:sldLayoutId id="2147483684" r:id="rId19"/>
    <p:sldLayoutId id="2147483677" r:id="rId20"/>
    <p:sldLayoutId id="2147483678" r:id="rId2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Tx/>
        <a:buBlip>
          <a:blip r:embed="rId2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PAY FOR SUCCESS GRANT PROJEST </a:t>
            </a:r>
            <a:r>
              <a:rPr lang="en-US" sz="2800" u="sng" dirty="0" smtClean="0"/>
              <a:t>Proposals in Rank Order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543800" cy="4038600"/>
          </a:xfrm>
        </p:spPr>
        <p:txBody>
          <a:bodyPr/>
          <a:lstStyle/>
          <a:p>
            <a:r>
              <a:rPr lang="en-US" sz="2400" dirty="0" smtClean="0"/>
              <a:t>Available Grant Funds for Projects: $4,750,000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37915"/>
              </p:ext>
            </p:extLst>
          </p:nvPr>
        </p:nvGraphicFramePr>
        <p:xfrm>
          <a:off x="533400" y="2362201"/>
          <a:ext cx="8229599" cy="3241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095"/>
                <a:gridCol w="2744505"/>
                <a:gridCol w="2286000"/>
                <a:gridCol w="2285999"/>
              </a:tblGrid>
              <a:tr h="1355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Rank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County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 dirty="0">
                          <a:effectLst/>
                        </a:rPr>
                        <a:t>Amount Requested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all">
                          <a:effectLst/>
                        </a:rPr>
                        <a:t>rECOMMENDED FUNDING AMOUNT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77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</a:rPr>
                        <a:t>Los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</a:rPr>
                        <a:t> Angeles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County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$2,000,000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 $2,000,000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Ventura</a:t>
                      </a:r>
                      <a:r>
                        <a:rPr lang="en-US" sz="2000" baseline="0" dirty="0" smtClean="0">
                          <a:effectLst/>
                        </a:rPr>
                        <a:t> County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$1,5000,000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$1,500,000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Alameda County*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$2,000,000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$1,250,000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$4,750,000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44556" y="5603362"/>
            <a:ext cx="1829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cap="all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Partial funding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14655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01018438">
  <a:themeElements>
    <a:clrScheme name="BSCC 1">
      <a:dk1>
        <a:srgbClr val="14285A"/>
      </a:dk1>
      <a:lt1>
        <a:srgbClr val="FFFFFF"/>
      </a:lt1>
      <a:dk2>
        <a:srgbClr val="1E3C78"/>
      </a:dk2>
      <a:lt2>
        <a:srgbClr val="CCCCCC"/>
      </a:lt2>
      <a:accent1>
        <a:srgbClr val="14285A"/>
      </a:accent1>
      <a:accent2>
        <a:srgbClr val="1E3C78"/>
      </a:accent2>
      <a:accent3>
        <a:srgbClr val="7F7F7F"/>
      </a:accent3>
      <a:accent4>
        <a:srgbClr val="D5AF54"/>
      </a:accent4>
      <a:accent5>
        <a:srgbClr val="E3CA8D"/>
      </a:accent5>
      <a:accent6>
        <a:srgbClr val="F2E7CA"/>
      </a:accent6>
      <a:hlink>
        <a:srgbClr val="3D8BD7"/>
      </a:hlink>
      <a:folHlink>
        <a:srgbClr val="B2B2B2"/>
      </a:folHlink>
    </a:clrScheme>
    <a:fontScheme name="BSCC 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59EEC4-39D7-42D0-88BB-59F0EA0849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3781</TotalTime>
  <Words>44</Words>
  <Application>Microsoft Office PowerPoint</Application>
  <PresentationFormat>On-screen Show (4:3)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Tahoma</vt:lpstr>
      <vt:lpstr>Times New Roman</vt:lpstr>
      <vt:lpstr>Wingdings</vt:lpstr>
      <vt:lpstr>01018438</vt:lpstr>
      <vt:lpstr>PAY FOR SUCCESS GRANT PROJEST Proposals in Rank Order</vt:lpstr>
    </vt:vector>
  </TitlesOfParts>
  <Company>California Technology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Kally Pile</dc:creator>
  <cp:lastModifiedBy>Evonne Garner</cp:lastModifiedBy>
  <cp:revision>285</cp:revision>
  <cp:lastPrinted>2016-01-28T19:55:32Z</cp:lastPrinted>
  <dcterms:created xsi:type="dcterms:W3CDTF">2014-07-24T16:31:56Z</dcterms:created>
  <dcterms:modified xsi:type="dcterms:W3CDTF">2016-04-01T22:30:37Z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