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3"/>
  </p:notesMasterIdLst>
  <p:handoutMasterIdLst>
    <p:handoutMasterId r:id="rId14"/>
  </p:handoutMasterIdLst>
  <p:sldIdLst>
    <p:sldId id="316" r:id="rId2"/>
    <p:sldId id="318" r:id="rId3"/>
    <p:sldId id="326" r:id="rId4"/>
    <p:sldId id="325" r:id="rId5"/>
    <p:sldId id="327" r:id="rId6"/>
    <p:sldId id="334" r:id="rId7"/>
    <p:sldId id="335" r:id="rId8"/>
    <p:sldId id="336" r:id="rId9"/>
    <p:sldId id="337" r:id="rId10"/>
    <p:sldId id="338" r:id="rId11"/>
    <p:sldId id="322" r:id="rId1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BF962F"/>
    <a:srgbClr val="D5AF54"/>
    <a:srgbClr val="1E3C78"/>
    <a:srgbClr val="264D9A"/>
    <a:srgbClr val="FFDA3F"/>
    <a:srgbClr val="E1C683"/>
    <a:srgbClr val="6B90DB"/>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65271" autoAdjust="0"/>
  </p:normalViewPr>
  <p:slideViewPr>
    <p:cSldViewPr>
      <p:cViewPr varScale="1">
        <p:scale>
          <a:sx n="71" d="100"/>
          <a:sy n="71" d="100"/>
        </p:scale>
        <p:origin x="274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7" d="100"/>
          <a:sy n="87" d="100"/>
        </p:scale>
        <p:origin x="3780"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A47F46-D2F8-48E1-BBCA-6E1790EDFEB8}"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2BFD7B16-CC3A-43A1-AE78-3313EB697086}">
      <dgm:prSet phldrT="[Text]"/>
      <dgm:spPr/>
      <dgm:t>
        <a:bodyPr/>
        <a:lstStyle/>
        <a:p>
          <a:r>
            <a:rPr lang="en-US" dirty="0" smtClean="0"/>
            <a:t>ACO analysis</a:t>
          </a:r>
        </a:p>
        <a:p>
          <a:r>
            <a:rPr lang="en-US" dirty="0" smtClean="0"/>
            <a:t>JCO analysis</a:t>
          </a:r>
        </a:p>
        <a:p>
          <a:r>
            <a:rPr lang="en-US" dirty="0" smtClean="0"/>
            <a:t>PO  analysis</a:t>
          </a:r>
          <a:endParaRPr lang="en-US" dirty="0"/>
        </a:p>
      </dgm:t>
    </dgm:pt>
    <dgm:pt modelId="{0CA06504-418B-486C-8DCB-B89472C052EB}" type="parTrans" cxnId="{2107519B-F6E1-4057-9F3A-A9A52DF93E85}">
      <dgm:prSet/>
      <dgm:spPr/>
      <dgm:t>
        <a:bodyPr/>
        <a:lstStyle/>
        <a:p>
          <a:endParaRPr lang="en-US"/>
        </a:p>
      </dgm:t>
    </dgm:pt>
    <dgm:pt modelId="{8F60B0DE-F456-40C3-8440-1B67304A26DF}" type="sibTrans" cxnId="{2107519B-F6E1-4057-9F3A-A9A52DF93E85}">
      <dgm:prSet/>
      <dgm:spPr/>
      <dgm:t>
        <a:bodyPr/>
        <a:lstStyle/>
        <a:p>
          <a:endParaRPr lang="en-US"/>
        </a:p>
      </dgm:t>
    </dgm:pt>
    <dgm:pt modelId="{D5375E5F-24B1-42D1-B5B5-E37F6BE8B1A4}">
      <dgm:prSet phldrT="[Text]"/>
      <dgm:spPr/>
      <dgm:t>
        <a:bodyPr/>
        <a:lstStyle/>
        <a:p>
          <a:r>
            <a:rPr lang="en-US" dirty="0" smtClean="0"/>
            <a:t>343 tasks</a:t>
          </a:r>
        </a:p>
        <a:p>
          <a:r>
            <a:rPr lang="en-US" dirty="0" smtClean="0"/>
            <a:t>102 KSAs</a:t>
          </a:r>
        </a:p>
        <a:p>
          <a:r>
            <a:rPr lang="en-US" dirty="0" smtClean="0"/>
            <a:t>99 Equipment items</a:t>
          </a:r>
          <a:endParaRPr lang="en-US" dirty="0"/>
        </a:p>
      </dgm:t>
    </dgm:pt>
    <dgm:pt modelId="{F4889DAA-BA46-45E5-809F-D988A9E2C823}" type="parTrans" cxnId="{C6008DB8-5489-463E-8457-1B85C3798BE9}">
      <dgm:prSet/>
      <dgm:spPr/>
      <dgm:t>
        <a:bodyPr/>
        <a:lstStyle/>
        <a:p>
          <a:endParaRPr lang="en-US"/>
        </a:p>
      </dgm:t>
    </dgm:pt>
    <dgm:pt modelId="{E12CE3AC-3A8D-4456-A525-A31C310FFAC1}" type="sibTrans" cxnId="{C6008DB8-5489-463E-8457-1B85C3798BE9}">
      <dgm:prSet/>
      <dgm:spPr/>
      <dgm:t>
        <a:bodyPr/>
        <a:lstStyle/>
        <a:p>
          <a:endParaRPr lang="en-US"/>
        </a:p>
      </dgm:t>
    </dgm:pt>
    <dgm:pt modelId="{AB6E96BB-2A62-40AA-9BEA-53893772C52E}" type="pres">
      <dgm:prSet presAssocID="{CBA47F46-D2F8-48E1-BBCA-6E1790EDFEB8}" presName="rootnode" presStyleCnt="0">
        <dgm:presLayoutVars>
          <dgm:chMax/>
          <dgm:chPref/>
          <dgm:dir/>
          <dgm:animLvl val="lvl"/>
        </dgm:presLayoutVars>
      </dgm:prSet>
      <dgm:spPr/>
      <dgm:t>
        <a:bodyPr/>
        <a:lstStyle/>
        <a:p>
          <a:endParaRPr lang="en-US"/>
        </a:p>
      </dgm:t>
    </dgm:pt>
    <dgm:pt modelId="{2E51B442-7DF6-46C9-BA0C-7D4C5A14EFED}" type="pres">
      <dgm:prSet presAssocID="{2BFD7B16-CC3A-43A1-AE78-3313EB697086}" presName="composite" presStyleCnt="0"/>
      <dgm:spPr/>
    </dgm:pt>
    <dgm:pt modelId="{F612B587-1475-4513-8231-1798A290A963}" type="pres">
      <dgm:prSet presAssocID="{2BFD7B16-CC3A-43A1-AE78-3313EB697086}" presName="bentUpArrow1" presStyleLbl="alignImgPlace1" presStyleIdx="0" presStyleCnt="1" custScaleY="193889"/>
      <dgm:spPr/>
    </dgm:pt>
    <dgm:pt modelId="{17E5204C-32CB-4DBC-97DE-1138084C40B3}" type="pres">
      <dgm:prSet presAssocID="{2BFD7B16-CC3A-43A1-AE78-3313EB697086}" presName="ParentText" presStyleLbl="node1" presStyleIdx="0" presStyleCnt="2" custLinFactNeighborX="-87" custLinFactNeighborY="20251">
        <dgm:presLayoutVars>
          <dgm:chMax val="1"/>
          <dgm:chPref val="1"/>
          <dgm:bulletEnabled val="1"/>
        </dgm:presLayoutVars>
      </dgm:prSet>
      <dgm:spPr/>
      <dgm:t>
        <a:bodyPr/>
        <a:lstStyle/>
        <a:p>
          <a:endParaRPr lang="en-US"/>
        </a:p>
      </dgm:t>
    </dgm:pt>
    <dgm:pt modelId="{B7BBC378-211F-45E3-909D-DF55998B8631}" type="pres">
      <dgm:prSet presAssocID="{2BFD7B16-CC3A-43A1-AE78-3313EB697086}" presName="ChildText" presStyleLbl="revTx" presStyleIdx="0" presStyleCnt="1">
        <dgm:presLayoutVars>
          <dgm:chMax val="0"/>
          <dgm:chPref val="0"/>
          <dgm:bulletEnabled val="1"/>
        </dgm:presLayoutVars>
      </dgm:prSet>
      <dgm:spPr/>
      <dgm:t>
        <a:bodyPr/>
        <a:lstStyle/>
        <a:p>
          <a:endParaRPr lang="en-US"/>
        </a:p>
      </dgm:t>
    </dgm:pt>
    <dgm:pt modelId="{586CFE62-9C65-4079-B1AC-E6B45C7A4E9C}" type="pres">
      <dgm:prSet presAssocID="{8F60B0DE-F456-40C3-8440-1B67304A26DF}" presName="sibTrans" presStyleCnt="0"/>
      <dgm:spPr/>
    </dgm:pt>
    <dgm:pt modelId="{36404AE8-EC1D-4F69-BA53-7F327D0C6986}" type="pres">
      <dgm:prSet presAssocID="{D5375E5F-24B1-42D1-B5B5-E37F6BE8B1A4}" presName="composite" presStyleCnt="0"/>
      <dgm:spPr/>
    </dgm:pt>
    <dgm:pt modelId="{E9FDCE16-88E9-4AA5-A8B9-E6A874DD8CAE}" type="pres">
      <dgm:prSet presAssocID="{D5375E5F-24B1-42D1-B5B5-E37F6BE8B1A4}" presName="ParentText" presStyleLbl="node1" presStyleIdx="1" presStyleCnt="2" custLinFactNeighborX="-5856" custLinFactNeighborY="-4411">
        <dgm:presLayoutVars>
          <dgm:chMax val="1"/>
          <dgm:chPref val="1"/>
          <dgm:bulletEnabled val="1"/>
        </dgm:presLayoutVars>
      </dgm:prSet>
      <dgm:spPr/>
      <dgm:t>
        <a:bodyPr/>
        <a:lstStyle/>
        <a:p>
          <a:endParaRPr lang="en-US"/>
        </a:p>
      </dgm:t>
    </dgm:pt>
  </dgm:ptLst>
  <dgm:cxnLst>
    <dgm:cxn modelId="{482C6280-17D0-4599-A5A4-1F0BA7E1BE0D}" type="presOf" srcId="{2BFD7B16-CC3A-43A1-AE78-3313EB697086}" destId="{17E5204C-32CB-4DBC-97DE-1138084C40B3}" srcOrd="0" destOrd="0" presId="urn:microsoft.com/office/officeart/2005/8/layout/StepDownProcess"/>
    <dgm:cxn modelId="{C6008DB8-5489-463E-8457-1B85C3798BE9}" srcId="{CBA47F46-D2F8-48E1-BBCA-6E1790EDFEB8}" destId="{D5375E5F-24B1-42D1-B5B5-E37F6BE8B1A4}" srcOrd="1" destOrd="0" parTransId="{F4889DAA-BA46-45E5-809F-D988A9E2C823}" sibTransId="{E12CE3AC-3A8D-4456-A525-A31C310FFAC1}"/>
    <dgm:cxn modelId="{2107519B-F6E1-4057-9F3A-A9A52DF93E85}" srcId="{CBA47F46-D2F8-48E1-BBCA-6E1790EDFEB8}" destId="{2BFD7B16-CC3A-43A1-AE78-3313EB697086}" srcOrd="0" destOrd="0" parTransId="{0CA06504-418B-486C-8DCB-B89472C052EB}" sibTransId="{8F60B0DE-F456-40C3-8440-1B67304A26DF}"/>
    <dgm:cxn modelId="{FD7F3679-1CFF-4499-925A-71AC79EDD268}" type="presOf" srcId="{D5375E5F-24B1-42D1-B5B5-E37F6BE8B1A4}" destId="{E9FDCE16-88E9-4AA5-A8B9-E6A874DD8CAE}" srcOrd="0" destOrd="0" presId="urn:microsoft.com/office/officeart/2005/8/layout/StepDownProcess"/>
    <dgm:cxn modelId="{6C449A38-FA00-4615-A515-FB11E3B9D6DE}" type="presOf" srcId="{CBA47F46-D2F8-48E1-BBCA-6E1790EDFEB8}" destId="{AB6E96BB-2A62-40AA-9BEA-53893772C52E}" srcOrd="0" destOrd="0" presId="urn:microsoft.com/office/officeart/2005/8/layout/StepDownProcess"/>
    <dgm:cxn modelId="{F0E8B91D-E3FC-47A2-9E10-7B4133287FF4}" type="presParOf" srcId="{AB6E96BB-2A62-40AA-9BEA-53893772C52E}" destId="{2E51B442-7DF6-46C9-BA0C-7D4C5A14EFED}" srcOrd="0" destOrd="0" presId="urn:microsoft.com/office/officeart/2005/8/layout/StepDownProcess"/>
    <dgm:cxn modelId="{98AFFC78-FF8D-491A-A583-C25C0B135949}" type="presParOf" srcId="{2E51B442-7DF6-46C9-BA0C-7D4C5A14EFED}" destId="{F612B587-1475-4513-8231-1798A290A963}" srcOrd="0" destOrd="0" presId="urn:microsoft.com/office/officeart/2005/8/layout/StepDownProcess"/>
    <dgm:cxn modelId="{379F5925-ECD2-42B0-8785-45CDB36800E1}" type="presParOf" srcId="{2E51B442-7DF6-46C9-BA0C-7D4C5A14EFED}" destId="{17E5204C-32CB-4DBC-97DE-1138084C40B3}" srcOrd="1" destOrd="0" presId="urn:microsoft.com/office/officeart/2005/8/layout/StepDownProcess"/>
    <dgm:cxn modelId="{FD16D7E8-A11B-4508-94BB-25F8EEE203D5}" type="presParOf" srcId="{2E51B442-7DF6-46C9-BA0C-7D4C5A14EFED}" destId="{B7BBC378-211F-45E3-909D-DF55998B8631}" srcOrd="2" destOrd="0" presId="urn:microsoft.com/office/officeart/2005/8/layout/StepDownProcess"/>
    <dgm:cxn modelId="{525F45AB-21A2-4022-98A6-D654B7D4DD5E}" type="presParOf" srcId="{AB6E96BB-2A62-40AA-9BEA-53893772C52E}" destId="{586CFE62-9C65-4079-B1AC-E6B45C7A4E9C}" srcOrd="1" destOrd="0" presId="urn:microsoft.com/office/officeart/2005/8/layout/StepDownProcess"/>
    <dgm:cxn modelId="{78551C74-3E05-4072-9375-54EEA54459A7}" type="presParOf" srcId="{AB6E96BB-2A62-40AA-9BEA-53893772C52E}" destId="{36404AE8-EC1D-4F69-BA53-7F327D0C6986}" srcOrd="2" destOrd="0" presId="urn:microsoft.com/office/officeart/2005/8/layout/StepDownProcess"/>
    <dgm:cxn modelId="{96D1A50D-6ECC-48DE-A347-9D7DE1D9F6B9}" type="presParOf" srcId="{36404AE8-EC1D-4F69-BA53-7F327D0C6986}" destId="{E9FDCE16-88E9-4AA5-A8B9-E6A874DD8CAE}"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2B587-1475-4513-8231-1798A290A963}">
      <dsp:nvSpPr>
        <dsp:cNvPr id="0" name=""/>
        <dsp:cNvSpPr/>
      </dsp:nvSpPr>
      <dsp:spPr>
        <a:xfrm rot="5400000">
          <a:off x="-301201" y="2185773"/>
          <a:ext cx="2876195" cy="1688825"/>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E5204C-32CB-4DBC-97DE-1138084C40B3}">
      <dsp:nvSpPr>
        <dsp:cNvPr id="0" name=""/>
        <dsp:cNvSpPr/>
      </dsp:nvSpPr>
      <dsp:spPr>
        <a:xfrm>
          <a:off x="0" y="895349"/>
          <a:ext cx="2497212" cy="174796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ACO analysis</a:t>
          </a:r>
        </a:p>
        <a:p>
          <a:pPr lvl="0" algn="ctr" defTabSz="977900">
            <a:lnSpc>
              <a:spcPct val="90000"/>
            </a:lnSpc>
            <a:spcBef>
              <a:spcPct val="0"/>
            </a:spcBef>
            <a:spcAft>
              <a:spcPct val="35000"/>
            </a:spcAft>
          </a:pPr>
          <a:r>
            <a:rPr lang="en-US" sz="2200" kern="1200" dirty="0" smtClean="0"/>
            <a:t>JCO analysis</a:t>
          </a:r>
        </a:p>
        <a:p>
          <a:pPr lvl="0" algn="ctr" defTabSz="977900">
            <a:lnSpc>
              <a:spcPct val="90000"/>
            </a:lnSpc>
            <a:spcBef>
              <a:spcPct val="0"/>
            </a:spcBef>
            <a:spcAft>
              <a:spcPct val="35000"/>
            </a:spcAft>
          </a:pPr>
          <a:r>
            <a:rPr lang="en-US" sz="2200" kern="1200" dirty="0" smtClean="0"/>
            <a:t>PO  analysis</a:t>
          </a:r>
          <a:endParaRPr lang="en-US" sz="2200" kern="1200" dirty="0"/>
        </a:p>
      </dsp:txBody>
      <dsp:txXfrm>
        <a:off x="85344" y="980693"/>
        <a:ext cx="2326524" cy="1577279"/>
      </dsp:txXfrm>
    </dsp:sp>
    <dsp:sp modelId="{B7BBC378-211F-45E3-909D-DF55998B8631}">
      <dsp:nvSpPr>
        <dsp:cNvPr id="0" name=""/>
        <dsp:cNvSpPr/>
      </dsp:nvSpPr>
      <dsp:spPr>
        <a:xfrm>
          <a:off x="2499378" y="708076"/>
          <a:ext cx="1816234" cy="1412784"/>
        </a:xfrm>
        <a:prstGeom prst="rect">
          <a:avLst/>
        </a:prstGeom>
        <a:noFill/>
        <a:ln>
          <a:noFill/>
        </a:ln>
        <a:effectLst/>
      </dsp:spPr>
      <dsp:style>
        <a:lnRef idx="0">
          <a:scrgbClr r="0" g="0" b="0"/>
        </a:lnRef>
        <a:fillRef idx="0">
          <a:scrgbClr r="0" g="0" b="0"/>
        </a:fillRef>
        <a:effectRef idx="0">
          <a:scrgbClr r="0" g="0" b="0"/>
        </a:effectRef>
        <a:fontRef idx="minor"/>
      </dsp:style>
    </dsp:sp>
    <dsp:sp modelId="{E9FDCE16-88E9-4AA5-A8B9-E6A874DD8CAE}">
      <dsp:nvSpPr>
        <dsp:cNvPr id="0" name=""/>
        <dsp:cNvSpPr/>
      </dsp:nvSpPr>
      <dsp:spPr>
        <a:xfrm>
          <a:off x="1926384" y="3124195"/>
          <a:ext cx="2497212" cy="174796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343 tasks</a:t>
          </a:r>
        </a:p>
        <a:p>
          <a:pPr lvl="0" algn="ctr" defTabSz="977900">
            <a:lnSpc>
              <a:spcPct val="90000"/>
            </a:lnSpc>
            <a:spcBef>
              <a:spcPct val="0"/>
            </a:spcBef>
            <a:spcAft>
              <a:spcPct val="35000"/>
            </a:spcAft>
          </a:pPr>
          <a:r>
            <a:rPr lang="en-US" sz="2200" kern="1200" dirty="0" smtClean="0"/>
            <a:t>102 KSAs</a:t>
          </a:r>
        </a:p>
        <a:p>
          <a:pPr lvl="0" algn="ctr" defTabSz="977900">
            <a:lnSpc>
              <a:spcPct val="90000"/>
            </a:lnSpc>
            <a:spcBef>
              <a:spcPct val="0"/>
            </a:spcBef>
            <a:spcAft>
              <a:spcPct val="35000"/>
            </a:spcAft>
          </a:pPr>
          <a:r>
            <a:rPr lang="en-US" sz="2200" kern="1200" dirty="0" smtClean="0"/>
            <a:t>99 Equipment items</a:t>
          </a:r>
          <a:endParaRPr lang="en-US" sz="2200" kern="1200" dirty="0"/>
        </a:p>
      </dsp:txBody>
      <dsp:txXfrm>
        <a:off x="2011728" y="3209539"/>
        <a:ext cx="2326524" cy="1577279"/>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45" cy="465743"/>
          </a:xfrm>
          <a:prstGeom prst="rect">
            <a:avLst/>
          </a:prstGeom>
        </p:spPr>
        <p:txBody>
          <a:bodyPr vert="horz" lIns="91312" tIns="45656" rIns="91312" bIns="45656" rtlCol="0"/>
          <a:lstStyle>
            <a:lvl1pPr algn="l">
              <a:defRPr sz="1300"/>
            </a:lvl1pPr>
          </a:lstStyle>
          <a:p>
            <a:pPr>
              <a:defRPr/>
            </a:pPr>
            <a:endParaRPr lang="en-US"/>
          </a:p>
        </p:txBody>
      </p:sp>
      <p:sp>
        <p:nvSpPr>
          <p:cNvPr id="3" name="Date Placeholder 2"/>
          <p:cNvSpPr>
            <a:spLocks noGrp="1"/>
          </p:cNvSpPr>
          <p:nvPr>
            <p:ph type="dt" sz="quarter" idx="1"/>
          </p:nvPr>
        </p:nvSpPr>
        <p:spPr>
          <a:xfrm>
            <a:off x="3970734" y="0"/>
            <a:ext cx="3038145" cy="465743"/>
          </a:xfrm>
          <a:prstGeom prst="rect">
            <a:avLst/>
          </a:prstGeom>
        </p:spPr>
        <p:txBody>
          <a:bodyPr vert="horz" lIns="91312" tIns="45656" rIns="91312" bIns="45656" rtlCol="0"/>
          <a:lstStyle>
            <a:lvl1pPr algn="r">
              <a:defRPr sz="1300"/>
            </a:lvl1pPr>
          </a:lstStyle>
          <a:p>
            <a:pPr>
              <a:defRPr/>
            </a:pPr>
            <a:fld id="{3B7892F4-2BBB-436C-AA5B-421043F639F2}" type="datetimeFigureOut">
              <a:rPr lang="en-US"/>
              <a:pPr>
                <a:defRPr/>
              </a:pPr>
              <a:t>4/15/2015</a:t>
            </a:fld>
            <a:endParaRPr lang="en-US"/>
          </a:p>
        </p:txBody>
      </p:sp>
      <p:sp>
        <p:nvSpPr>
          <p:cNvPr id="4" name="Footer Placeholder 3"/>
          <p:cNvSpPr>
            <a:spLocks noGrp="1"/>
          </p:cNvSpPr>
          <p:nvPr>
            <p:ph type="ftr" sz="quarter" idx="2"/>
          </p:nvPr>
        </p:nvSpPr>
        <p:spPr>
          <a:xfrm>
            <a:off x="1" y="8829121"/>
            <a:ext cx="3038145" cy="465743"/>
          </a:xfrm>
          <a:prstGeom prst="rect">
            <a:avLst/>
          </a:prstGeom>
        </p:spPr>
        <p:txBody>
          <a:bodyPr vert="horz" lIns="91312" tIns="45656" rIns="91312" bIns="45656" rtlCol="0" anchor="b"/>
          <a:lstStyle>
            <a:lvl1pPr algn="l">
              <a:defRPr sz="1300"/>
            </a:lvl1pPr>
          </a:lstStyle>
          <a:p>
            <a:pPr>
              <a:defRPr/>
            </a:pPr>
            <a:endParaRPr lang="en-US"/>
          </a:p>
        </p:txBody>
      </p:sp>
      <p:sp>
        <p:nvSpPr>
          <p:cNvPr id="5" name="Slide Number Placeholder 4"/>
          <p:cNvSpPr>
            <a:spLocks noGrp="1"/>
          </p:cNvSpPr>
          <p:nvPr>
            <p:ph type="sldNum" sz="quarter" idx="3"/>
          </p:nvPr>
        </p:nvSpPr>
        <p:spPr>
          <a:xfrm>
            <a:off x="3970734" y="8829121"/>
            <a:ext cx="3038145" cy="465743"/>
          </a:xfrm>
          <a:prstGeom prst="rect">
            <a:avLst/>
          </a:prstGeom>
        </p:spPr>
        <p:txBody>
          <a:bodyPr vert="horz" lIns="91312" tIns="45656" rIns="91312" bIns="45656" rtlCol="0" anchor="b"/>
          <a:lstStyle>
            <a:lvl1pPr algn="r">
              <a:defRPr sz="1300"/>
            </a:lvl1pPr>
          </a:lstStyle>
          <a:p>
            <a:pPr>
              <a:defRPr/>
            </a:pPr>
            <a:fld id="{0B49206A-C0FE-4D1E-ABC8-B7490504445E}" type="slidenum">
              <a:rPr lang="en-US"/>
              <a:pPr>
                <a:defRPr/>
              </a:pPr>
              <a:t>‹#›</a:t>
            </a:fld>
            <a:endParaRPr lang="en-US"/>
          </a:p>
        </p:txBody>
      </p:sp>
    </p:spTree>
    <p:extLst>
      <p:ext uri="{BB962C8B-B14F-4D97-AF65-F5344CB8AC3E}">
        <p14:creationId xmlns:p14="http://schemas.microsoft.com/office/powerpoint/2010/main" val="25311040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3039666" cy="465743"/>
          </a:xfrm>
          <a:prstGeom prst="rect">
            <a:avLst/>
          </a:prstGeom>
          <a:noFill/>
          <a:ln w="9525">
            <a:noFill/>
            <a:miter lim="800000"/>
            <a:headEnd/>
            <a:tailEnd/>
          </a:ln>
          <a:effectLst/>
        </p:spPr>
        <p:txBody>
          <a:bodyPr vert="horz" wrap="square" lIns="93148" tIns="46575" rIns="93148" bIns="46575" numCol="1" anchor="t" anchorCtr="0" compatLnSpc="1">
            <a:prstTxWarp prst="textNoShape">
              <a:avLst/>
            </a:prstTxWarp>
          </a:bodyPr>
          <a:lstStyle>
            <a:lvl1pPr defTabSz="931582" eaLnBrk="1" hangingPunct="1">
              <a:defRPr sz="1300"/>
            </a:lvl1pPr>
          </a:lstStyle>
          <a:p>
            <a:pPr>
              <a:defRPr/>
            </a:pPr>
            <a:endParaRPr lang="en-US"/>
          </a:p>
        </p:txBody>
      </p:sp>
      <p:sp>
        <p:nvSpPr>
          <p:cNvPr id="72707" name="Rectangle 3"/>
          <p:cNvSpPr>
            <a:spLocks noGrp="1" noChangeArrowheads="1"/>
          </p:cNvSpPr>
          <p:nvPr>
            <p:ph type="dt" idx="1"/>
          </p:nvPr>
        </p:nvSpPr>
        <p:spPr bwMode="auto">
          <a:xfrm>
            <a:off x="3969214" y="0"/>
            <a:ext cx="3039666" cy="465743"/>
          </a:xfrm>
          <a:prstGeom prst="rect">
            <a:avLst/>
          </a:prstGeom>
          <a:noFill/>
          <a:ln w="9525">
            <a:noFill/>
            <a:miter lim="800000"/>
            <a:headEnd/>
            <a:tailEnd/>
          </a:ln>
          <a:effectLst/>
        </p:spPr>
        <p:txBody>
          <a:bodyPr vert="horz" wrap="square" lIns="93148" tIns="46575" rIns="93148" bIns="46575" numCol="1" anchor="t" anchorCtr="0" compatLnSpc="1">
            <a:prstTxWarp prst="textNoShape">
              <a:avLst/>
            </a:prstTxWarp>
          </a:bodyPr>
          <a:lstStyle>
            <a:lvl1pPr algn="r" defTabSz="931582" eaLnBrk="1" hangingPunct="1">
              <a:defRPr sz="1300"/>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72709" name="Rectangle 5"/>
          <p:cNvSpPr>
            <a:spLocks noGrp="1" noChangeArrowheads="1"/>
          </p:cNvSpPr>
          <p:nvPr>
            <p:ph type="body" sz="quarter" idx="3"/>
          </p:nvPr>
        </p:nvSpPr>
        <p:spPr bwMode="auto">
          <a:xfrm>
            <a:off x="702866" y="4416099"/>
            <a:ext cx="5604669" cy="4183995"/>
          </a:xfrm>
          <a:prstGeom prst="rect">
            <a:avLst/>
          </a:prstGeom>
          <a:noFill/>
          <a:ln w="9525">
            <a:noFill/>
            <a:miter lim="800000"/>
            <a:headEnd/>
            <a:tailEnd/>
          </a:ln>
          <a:effectLst/>
        </p:spPr>
        <p:txBody>
          <a:bodyPr vert="horz" wrap="square" lIns="93148" tIns="46575" rIns="93148" bIns="4657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2710" name="Rectangle 6"/>
          <p:cNvSpPr>
            <a:spLocks noGrp="1" noChangeArrowheads="1"/>
          </p:cNvSpPr>
          <p:nvPr>
            <p:ph type="ftr" sz="quarter" idx="4"/>
          </p:nvPr>
        </p:nvSpPr>
        <p:spPr bwMode="auto">
          <a:xfrm>
            <a:off x="0" y="8829121"/>
            <a:ext cx="3039666" cy="465743"/>
          </a:xfrm>
          <a:prstGeom prst="rect">
            <a:avLst/>
          </a:prstGeom>
          <a:noFill/>
          <a:ln w="9525">
            <a:noFill/>
            <a:miter lim="800000"/>
            <a:headEnd/>
            <a:tailEnd/>
          </a:ln>
          <a:effectLst/>
        </p:spPr>
        <p:txBody>
          <a:bodyPr vert="horz" wrap="square" lIns="93148" tIns="46575" rIns="93148" bIns="46575" numCol="1" anchor="b" anchorCtr="0" compatLnSpc="1">
            <a:prstTxWarp prst="textNoShape">
              <a:avLst/>
            </a:prstTxWarp>
          </a:bodyPr>
          <a:lstStyle>
            <a:lvl1pPr defTabSz="931582" eaLnBrk="1" hangingPunct="1">
              <a:defRPr sz="1300"/>
            </a:lvl1pPr>
          </a:lstStyle>
          <a:p>
            <a:pPr>
              <a:defRPr/>
            </a:pPr>
            <a:endParaRPr lang="en-US"/>
          </a:p>
        </p:txBody>
      </p:sp>
      <p:sp>
        <p:nvSpPr>
          <p:cNvPr id="72711" name="Rectangle 7"/>
          <p:cNvSpPr>
            <a:spLocks noGrp="1" noChangeArrowheads="1"/>
          </p:cNvSpPr>
          <p:nvPr>
            <p:ph type="sldNum" sz="quarter" idx="5"/>
          </p:nvPr>
        </p:nvSpPr>
        <p:spPr bwMode="auto">
          <a:xfrm>
            <a:off x="3969214" y="8829121"/>
            <a:ext cx="3039666" cy="465743"/>
          </a:xfrm>
          <a:prstGeom prst="rect">
            <a:avLst/>
          </a:prstGeom>
          <a:noFill/>
          <a:ln w="9525">
            <a:noFill/>
            <a:miter lim="800000"/>
            <a:headEnd/>
            <a:tailEnd/>
          </a:ln>
          <a:effectLst/>
        </p:spPr>
        <p:txBody>
          <a:bodyPr vert="horz" wrap="square" lIns="93148" tIns="46575" rIns="93148" bIns="46575" numCol="1" anchor="b" anchorCtr="0" compatLnSpc="1">
            <a:prstTxWarp prst="textNoShape">
              <a:avLst/>
            </a:prstTxWarp>
          </a:bodyPr>
          <a:lstStyle>
            <a:lvl1pPr algn="r" defTabSz="931582" eaLnBrk="1" hangingPunct="1">
              <a:defRPr sz="1300"/>
            </a:lvl1pPr>
          </a:lstStyle>
          <a:p>
            <a:pPr>
              <a:defRPr/>
            </a:pPr>
            <a:fld id="{A96E7DF0-4989-4C25-B9FB-1ED8B126B169}" type="slidenum">
              <a:rPr lang="en-US"/>
              <a:pPr>
                <a:defRPr/>
              </a:pPr>
              <a:t>‹#›</a:t>
            </a:fld>
            <a:endParaRPr lang="en-US"/>
          </a:p>
        </p:txBody>
      </p:sp>
    </p:spTree>
    <p:extLst>
      <p:ext uri="{BB962C8B-B14F-4D97-AF65-F5344CB8AC3E}">
        <p14:creationId xmlns:p14="http://schemas.microsoft.com/office/powerpoint/2010/main" val="5663637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defRPr/>
            </a:pPr>
            <a:endParaRPr lang="en-US" dirty="0" smtClean="0"/>
          </a:p>
        </p:txBody>
      </p:sp>
      <p:sp>
        <p:nvSpPr>
          <p:cNvPr id="57348" name="Slide Number Placeholder 3"/>
          <p:cNvSpPr>
            <a:spLocks noGrp="1"/>
          </p:cNvSpPr>
          <p:nvPr>
            <p:ph type="sldNum" sz="quarter" idx="5"/>
          </p:nvPr>
        </p:nvSpPr>
        <p:spPr>
          <a:noFill/>
        </p:spPr>
        <p:txBody>
          <a:bodyPr/>
          <a:lstStyle/>
          <a:p>
            <a:pPr defTabSz="930356"/>
            <a:fld id="{9B55826A-C67D-4599-9B44-222DD1009CDA}" type="slidenum">
              <a:rPr lang="en-US" smtClean="0"/>
              <a:pPr defTabSz="930356"/>
              <a:t>1</a:t>
            </a:fld>
            <a:endParaRPr lang="en-US" dirty="0" smtClean="0"/>
          </a:p>
        </p:txBody>
      </p:sp>
    </p:spTree>
    <p:extLst>
      <p:ext uri="{BB962C8B-B14F-4D97-AF65-F5344CB8AC3E}">
        <p14:creationId xmlns:p14="http://schemas.microsoft.com/office/powerpoint/2010/main" val="609172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10</a:t>
            </a:fld>
            <a:endParaRPr lang="en-US"/>
          </a:p>
        </p:txBody>
      </p:sp>
    </p:spTree>
    <p:extLst>
      <p:ext uri="{BB962C8B-B14F-4D97-AF65-F5344CB8AC3E}">
        <p14:creationId xmlns:p14="http://schemas.microsoft.com/office/powerpoint/2010/main" val="2039955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11</a:t>
            </a:fld>
            <a:endParaRPr lang="en-US"/>
          </a:p>
        </p:txBody>
      </p:sp>
    </p:spTree>
    <p:extLst>
      <p:ext uri="{BB962C8B-B14F-4D97-AF65-F5344CB8AC3E}">
        <p14:creationId xmlns:p14="http://schemas.microsoft.com/office/powerpoint/2010/main" val="3864805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2</a:t>
            </a:fld>
            <a:endParaRPr lang="en-US"/>
          </a:p>
        </p:txBody>
      </p:sp>
    </p:spTree>
    <p:extLst>
      <p:ext uri="{BB962C8B-B14F-4D97-AF65-F5344CB8AC3E}">
        <p14:creationId xmlns:p14="http://schemas.microsoft.com/office/powerpoint/2010/main" val="3013354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3</a:t>
            </a:fld>
            <a:endParaRPr lang="en-US"/>
          </a:p>
        </p:txBody>
      </p:sp>
    </p:spTree>
    <p:extLst>
      <p:ext uri="{BB962C8B-B14F-4D97-AF65-F5344CB8AC3E}">
        <p14:creationId xmlns:p14="http://schemas.microsoft.com/office/powerpoint/2010/main" val="2471618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Arial" charset="0"/>
                <a:ea typeface="+mn-ea"/>
                <a:cs typeface="+mn-cs"/>
              </a:rPr>
              <a:t>  </a:t>
            </a:r>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4</a:t>
            </a:fld>
            <a:endParaRPr lang="en-US"/>
          </a:p>
        </p:txBody>
      </p:sp>
    </p:spTree>
    <p:extLst>
      <p:ext uri="{BB962C8B-B14F-4D97-AF65-F5344CB8AC3E}">
        <p14:creationId xmlns:p14="http://schemas.microsoft.com/office/powerpoint/2010/main" val="2783016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5</a:t>
            </a:fld>
            <a:endParaRPr lang="en-US"/>
          </a:p>
        </p:txBody>
      </p:sp>
    </p:spTree>
    <p:extLst>
      <p:ext uri="{BB962C8B-B14F-4D97-AF65-F5344CB8AC3E}">
        <p14:creationId xmlns:p14="http://schemas.microsoft.com/office/powerpoint/2010/main" val="3216560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effectLst/>
              <a:latin typeface="Arial" charset="0"/>
              <a:ea typeface="+mn-ea"/>
              <a:cs typeface="+mn-cs"/>
            </a:endParaRPr>
          </a:p>
          <a:p>
            <a:endParaRPr lang="en-US"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6</a:t>
            </a:fld>
            <a:endParaRPr lang="en-US"/>
          </a:p>
        </p:txBody>
      </p:sp>
    </p:spTree>
    <p:extLst>
      <p:ext uri="{BB962C8B-B14F-4D97-AF65-F5344CB8AC3E}">
        <p14:creationId xmlns:p14="http://schemas.microsoft.com/office/powerpoint/2010/main" val="3810768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7</a:t>
            </a:fld>
            <a:endParaRPr lang="en-US"/>
          </a:p>
        </p:txBody>
      </p:sp>
    </p:spTree>
    <p:extLst>
      <p:ext uri="{BB962C8B-B14F-4D97-AF65-F5344CB8AC3E}">
        <p14:creationId xmlns:p14="http://schemas.microsoft.com/office/powerpoint/2010/main" val="2345232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8</a:t>
            </a:fld>
            <a:endParaRPr lang="en-US"/>
          </a:p>
        </p:txBody>
      </p:sp>
    </p:spTree>
    <p:extLst>
      <p:ext uri="{BB962C8B-B14F-4D97-AF65-F5344CB8AC3E}">
        <p14:creationId xmlns:p14="http://schemas.microsoft.com/office/powerpoint/2010/main" val="3319028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96E7DF0-4989-4C25-B9FB-1ED8B126B169}" type="slidenum">
              <a:rPr lang="en-US" smtClean="0"/>
              <a:pPr>
                <a:defRPr/>
              </a:pPr>
              <a:t>9</a:t>
            </a:fld>
            <a:endParaRPr lang="en-US"/>
          </a:p>
        </p:txBody>
      </p:sp>
    </p:spTree>
    <p:extLst>
      <p:ext uri="{BB962C8B-B14F-4D97-AF65-F5344CB8AC3E}">
        <p14:creationId xmlns:p14="http://schemas.microsoft.com/office/powerpoint/2010/main" val="42810612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3" name="Rectangle 217"/>
          <p:cNvSpPr>
            <a:spLocks noChangeArrowheads="1"/>
          </p:cNvSpPr>
          <p:nvPr userDrawn="1"/>
        </p:nvSpPr>
        <p:spPr bwMode="auto">
          <a:xfrm>
            <a:off x="0" y="0"/>
            <a:ext cx="9144000" cy="1714500"/>
          </a:xfrm>
          <a:prstGeom prst="rect">
            <a:avLst/>
          </a:prstGeom>
          <a:solidFill>
            <a:srgbClr val="D5AF54">
              <a:alpha val="52000"/>
            </a:srgbClr>
          </a:solidFill>
          <a:ln w="9525" algn="in">
            <a:noFill/>
            <a:miter lim="800000"/>
            <a:headEnd/>
            <a:tailEnd/>
          </a:ln>
        </p:spPr>
        <p:txBody>
          <a:bodyPr lIns="36576" tIns="36576" rIns="36576" bIns="36576"/>
          <a:lstStyle/>
          <a:p>
            <a:endParaRPr lang="en-US"/>
          </a:p>
        </p:txBody>
      </p:sp>
      <p:pic>
        <p:nvPicPr>
          <p:cNvPr id="32" name="Picture 220" descr="MP900439486[1]"/>
          <p:cNvPicPr>
            <a:picLocks noChangeAspect="1" noChangeArrowheads="1"/>
          </p:cNvPicPr>
          <p:nvPr userDrawn="1"/>
        </p:nvPicPr>
        <p:blipFill>
          <a:blip r:embed="rId2" cstate="print"/>
          <a:stretch>
            <a:fillRect/>
          </a:stretch>
        </p:blipFill>
        <p:spPr bwMode="auto">
          <a:xfrm>
            <a:off x="2590800" y="381001"/>
            <a:ext cx="3962400" cy="2642920"/>
          </a:xfrm>
          <a:prstGeom prst="rect">
            <a:avLst/>
          </a:prstGeom>
          <a:noFill/>
          <a:ln w="9525" algn="in">
            <a:noFill/>
            <a:miter lim="800000"/>
            <a:headEnd/>
            <a:tailEnd/>
          </a:ln>
        </p:spPr>
      </p:pic>
      <p:pic>
        <p:nvPicPr>
          <p:cNvPr id="14" name="Picture 218" descr="MP900422246[1]"/>
          <p:cNvPicPr>
            <a:picLocks noChangeAspect="1" noChangeArrowheads="1"/>
          </p:cNvPicPr>
          <p:nvPr userDrawn="1"/>
        </p:nvPicPr>
        <p:blipFill>
          <a:blip r:embed="rId3" cstate="print"/>
          <a:srcRect t="12969" r="45946" b="6621"/>
          <a:stretch>
            <a:fillRect/>
          </a:stretch>
        </p:blipFill>
        <p:spPr bwMode="auto">
          <a:xfrm>
            <a:off x="6553200" y="381000"/>
            <a:ext cx="2590800" cy="2570629"/>
          </a:xfrm>
          <a:prstGeom prst="rect">
            <a:avLst/>
          </a:prstGeom>
          <a:noFill/>
          <a:ln w="9525" algn="in">
            <a:noFill/>
            <a:miter lim="800000"/>
            <a:headEnd/>
            <a:tailEnd/>
          </a:ln>
        </p:spPr>
      </p:pic>
      <p:pic>
        <p:nvPicPr>
          <p:cNvPr id="15" name="Picture 220" descr="MP900439486[1]"/>
          <p:cNvPicPr>
            <a:picLocks noChangeAspect="1" noChangeArrowheads="1"/>
          </p:cNvPicPr>
          <p:nvPr userDrawn="1"/>
        </p:nvPicPr>
        <p:blipFill>
          <a:blip r:embed="rId4" cstate="print"/>
          <a:srcRect l="15387" r="30862"/>
          <a:stretch>
            <a:fillRect/>
          </a:stretch>
        </p:blipFill>
        <p:spPr bwMode="auto">
          <a:xfrm flipH="1">
            <a:off x="0" y="381000"/>
            <a:ext cx="2590800" cy="3072533"/>
          </a:xfrm>
          <a:prstGeom prst="rect">
            <a:avLst/>
          </a:prstGeom>
          <a:noFill/>
          <a:ln w="9525" algn="in">
            <a:noFill/>
            <a:miter lim="800000"/>
            <a:headEnd/>
            <a:tailEnd/>
          </a:ln>
        </p:spPr>
      </p:pic>
      <p:grpSp>
        <p:nvGrpSpPr>
          <p:cNvPr id="17" name="Group 221"/>
          <p:cNvGrpSpPr>
            <a:grpSpLocks/>
          </p:cNvGrpSpPr>
          <p:nvPr userDrawn="1"/>
        </p:nvGrpSpPr>
        <p:grpSpPr bwMode="auto">
          <a:xfrm>
            <a:off x="0" y="1752601"/>
            <a:ext cx="9144000" cy="2527300"/>
            <a:chOff x="106299000" y="112232102"/>
            <a:chExt cx="7772400" cy="2527844"/>
          </a:xfrm>
        </p:grpSpPr>
        <p:sp>
          <p:nvSpPr>
            <p:cNvPr id="18" name="Freeform 222"/>
            <p:cNvSpPr>
              <a:spLocks/>
            </p:cNvSpPr>
            <p:nvPr/>
          </p:nvSpPr>
          <p:spPr bwMode="auto">
            <a:xfrm>
              <a:off x="106299000" y="112357287"/>
              <a:ext cx="7772400" cy="2402659"/>
            </a:xfrm>
            <a:custGeom>
              <a:avLst/>
              <a:gdLst>
                <a:gd name="T0" fmla="*/ 5488891 w 8001000"/>
                <a:gd name="T1" fmla="*/ 137222 h 2473325"/>
                <a:gd name="T2" fmla="*/ 5449688 w 8001000"/>
                <a:gd name="T3" fmla="*/ 124155 h 2473325"/>
                <a:gd name="T4" fmla="*/ 5399589 w 8001000"/>
                <a:gd name="T5" fmla="*/ 111086 h 2473325"/>
                <a:gd name="T6" fmla="*/ 5342959 w 8001000"/>
                <a:gd name="T7" fmla="*/ 95839 h 2473325"/>
                <a:gd name="T8" fmla="*/ 5277613 w 8001000"/>
                <a:gd name="T9" fmla="*/ 78413 h 2473325"/>
                <a:gd name="T10" fmla="*/ 5203559 w 8001000"/>
                <a:gd name="T11" fmla="*/ 63165 h 2473325"/>
                <a:gd name="T12" fmla="*/ 5120785 w 8001000"/>
                <a:gd name="T13" fmla="*/ 47920 h 2473325"/>
                <a:gd name="T14" fmla="*/ 5029304 w 8001000"/>
                <a:gd name="T15" fmla="*/ 34850 h 2473325"/>
                <a:gd name="T16" fmla="*/ 4931291 w 8001000"/>
                <a:gd name="T17" fmla="*/ 21781 h 2473325"/>
                <a:gd name="T18" fmla="*/ 4824566 w 8001000"/>
                <a:gd name="T19" fmla="*/ 13069 h 2473325"/>
                <a:gd name="T20" fmla="*/ 4711301 w 8001000"/>
                <a:gd name="T21" fmla="*/ 4357 h 2473325"/>
                <a:gd name="T22" fmla="*/ 4589321 w 8001000"/>
                <a:gd name="T23" fmla="*/ 0 h 2473325"/>
                <a:gd name="T24" fmla="*/ 4458636 w 8001000"/>
                <a:gd name="T25" fmla="*/ 0 h 2473325"/>
                <a:gd name="T26" fmla="*/ 4321413 w 8001000"/>
                <a:gd name="T27" fmla="*/ 4357 h 2473325"/>
                <a:gd name="T28" fmla="*/ 4175477 w 8001000"/>
                <a:gd name="T29" fmla="*/ 13069 h 2473325"/>
                <a:gd name="T30" fmla="*/ 4023000 w 8001000"/>
                <a:gd name="T31" fmla="*/ 28316 h 2473325"/>
                <a:gd name="T32" fmla="*/ 3864009 w 8001000"/>
                <a:gd name="T33" fmla="*/ 47920 h 2473325"/>
                <a:gd name="T34" fmla="*/ 3696290 w 8001000"/>
                <a:gd name="T35" fmla="*/ 74057 h 2473325"/>
                <a:gd name="T36" fmla="*/ 3522037 w 8001000"/>
                <a:gd name="T37" fmla="*/ 108907 h 2473325"/>
                <a:gd name="T38" fmla="*/ 3341254 w 8001000"/>
                <a:gd name="T39" fmla="*/ 150292 h 2473325"/>
                <a:gd name="T40" fmla="*/ 3153935 w 8001000"/>
                <a:gd name="T41" fmla="*/ 198212 h 2473325"/>
                <a:gd name="T42" fmla="*/ 2957905 w 8001000"/>
                <a:gd name="T43" fmla="*/ 254845 h 2473325"/>
                <a:gd name="T44" fmla="*/ 2757517 w 8001000"/>
                <a:gd name="T45" fmla="*/ 322366 h 2473325"/>
                <a:gd name="T46" fmla="*/ 2554949 w 8001000"/>
                <a:gd name="T47" fmla="*/ 389888 h 2473325"/>
                <a:gd name="T48" fmla="*/ 2358918 w 8001000"/>
                <a:gd name="T49" fmla="*/ 446521 h 2473325"/>
                <a:gd name="T50" fmla="*/ 2169420 w 8001000"/>
                <a:gd name="T51" fmla="*/ 494441 h 2473325"/>
                <a:gd name="T52" fmla="*/ 1988638 w 8001000"/>
                <a:gd name="T53" fmla="*/ 535826 h 2473325"/>
                <a:gd name="T54" fmla="*/ 1812207 w 8001000"/>
                <a:gd name="T55" fmla="*/ 568498 h 2473325"/>
                <a:gd name="T56" fmla="*/ 1644493 w 8001000"/>
                <a:gd name="T57" fmla="*/ 594635 h 2473325"/>
                <a:gd name="T58" fmla="*/ 1483312 w 8001000"/>
                <a:gd name="T59" fmla="*/ 614239 h 2473325"/>
                <a:gd name="T60" fmla="*/ 1328663 w 8001000"/>
                <a:gd name="T61" fmla="*/ 627308 h 2473325"/>
                <a:gd name="T62" fmla="*/ 1182730 w 8001000"/>
                <a:gd name="T63" fmla="*/ 636020 h 2473325"/>
                <a:gd name="T64" fmla="*/ 1043330 w 8001000"/>
                <a:gd name="T65" fmla="*/ 640377 h 2473325"/>
                <a:gd name="T66" fmla="*/ 912641 w 8001000"/>
                <a:gd name="T67" fmla="*/ 638198 h 2473325"/>
                <a:gd name="T68" fmla="*/ 788486 w 8001000"/>
                <a:gd name="T69" fmla="*/ 633842 h 2473325"/>
                <a:gd name="T70" fmla="*/ 673043 w 8001000"/>
                <a:gd name="T71" fmla="*/ 625130 h 2473325"/>
                <a:gd name="T72" fmla="*/ 564137 w 8001000"/>
                <a:gd name="T73" fmla="*/ 614239 h 2473325"/>
                <a:gd name="T74" fmla="*/ 463943 w 8001000"/>
                <a:gd name="T75" fmla="*/ 601170 h 2473325"/>
                <a:gd name="T76" fmla="*/ 372461 w 8001000"/>
                <a:gd name="T77" fmla="*/ 585924 h 2473325"/>
                <a:gd name="T78" fmla="*/ 289694 w 8001000"/>
                <a:gd name="T79" fmla="*/ 570675 h 2473325"/>
                <a:gd name="T80" fmla="*/ 213457 w 8001000"/>
                <a:gd name="T81" fmla="*/ 555428 h 2473325"/>
                <a:gd name="T82" fmla="*/ 148114 w 8001000"/>
                <a:gd name="T83" fmla="*/ 538003 h 2473325"/>
                <a:gd name="T84" fmla="*/ 89304 w 8001000"/>
                <a:gd name="T85" fmla="*/ 522755 h 2473325"/>
                <a:gd name="T86" fmla="*/ 41385 w 8001000"/>
                <a:gd name="T87" fmla="*/ 507510 h 2473325"/>
                <a:gd name="T88" fmla="*/ 0 w 8001000"/>
                <a:gd name="T89" fmla="*/ 494441 h 2473325"/>
                <a:gd name="T90" fmla="*/ 0 w 8001000"/>
                <a:gd name="T91" fmla="*/ 1696776 h 2473325"/>
                <a:gd name="T92" fmla="*/ 5488891 w 8001000"/>
                <a:gd name="T93" fmla="*/ 1696776 h 2473325"/>
                <a:gd name="T94" fmla="*/ 5488891 w 8001000"/>
                <a:gd name="T95" fmla="*/ 137222 h 24733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01000"/>
                <a:gd name="T145" fmla="*/ 0 h 2473325"/>
                <a:gd name="T146" fmla="*/ 8001000 w 8001000"/>
                <a:gd name="T147" fmla="*/ 2473325 h 24733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01000" h="2473325">
                  <a:moveTo>
                    <a:pt x="8001000" y="200025"/>
                  </a:moveTo>
                  <a:lnTo>
                    <a:pt x="7943850" y="180975"/>
                  </a:lnTo>
                  <a:lnTo>
                    <a:pt x="7870825" y="161925"/>
                  </a:lnTo>
                  <a:lnTo>
                    <a:pt x="7788275" y="139700"/>
                  </a:lnTo>
                  <a:lnTo>
                    <a:pt x="7693025" y="114300"/>
                  </a:lnTo>
                  <a:lnTo>
                    <a:pt x="7585075" y="92075"/>
                  </a:lnTo>
                  <a:lnTo>
                    <a:pt x="7464425" y="69850"/>
                  </a:lnTo>
                  <a:lnTo>
                    <a:pt x="7331075" y="50800"/>
                  </a:lnTo>
                  <a:lnTo>
                    <a:pt x="7188200" y="31750"/>
                  </a:lnTo>
                  <a:lnTo>
                    <a:pt x="7032625" y="19050"/>
                  </a:lnTo>
                  <a:lnTo>
                    <a:pt x="6867525" y="6350"/>
                  </a:lnTo>
                  <a:lnTo>
                    <a:pt x="6689725" y="0"/>
                  </a:lnTo>
                  <a:lnTo>
                    <a:pt x="6499225" y="0"/>
                  </a:lnTo>
                  <a:lnTo>
                    <a:pt x="6299200" y="6350"/>
                  </a:lnTo>
                  <a:lnTo>
                    <a:pt x="6086475" y="19050"/>
                  </a:lnTo>
                  <a:lnTo>
                    <a:pt x="5864225" y="41275"/>
                  </a:lnTo>
                  <a:lnTo>
                    <a:pt x="5632450" y="69850"/>
                  </a:lnTo>
                  <a:lnTo>
                    <a:pt x="5387975" y="107950"/>
                  </a:lnTo>
                  <a:lnTo>
                    <a:pt x="5133975" y="158750"/>
                  </a:lnTo>
                  <a:lnTo>
                    <a:pt x="4870450" y="219075"/>
                  </a:lnTo>
                  <a:lnTo>
                    <a:pt x="4597400" y="288925"/>
                  </a:lnTo>
                  <a:lnTo>
                    <a:pt x="4311650" y="371475"/>
                  </a:lnTo>
                  <a:lnTo>
                    <a:pt x="4019550" y="469900"/>
                  </a:lnTo>
                  <a:lnTo>
                    <a:pt x="3724275" y="568325"/>
                  </a:lnTo>
                  <a:lnTo>
                    <a:pt x="3438525" y="650875"/>
                  </a:lnTo>
                  <a:lnTo>
                    <a:pt x="3162300" y="720725"/>
                  </a:lnTo>
                  <a:lnTo>
                    <a:pt x="2898775" y="781050"/>
                  </a:lnTo>
                  <a:lnTo>
                    <a:pt x="2641600" y="828675"/>
                  </a:lnTo>
                  <a:lnTo>
                    <a:pt x="2397125" y="866775"/>
                  </a:lnTo>
                  <a:lnTo>
                    <a:pt x="2162175" y="895350"/>
                  </a:lnTo>
                  <a:lnTo>
                    <a:pt x="1936750" y="914400"/>
                  </a:lnTo>
                  <a:lnTo>
                    <a:pt x="1724025" y="927100"/>
                  </a:lnTo>
                  <a:lnTo>
                    <a:pt x="1520825" y="933450"/>
                  </a:lnTo>
                  <a:lnTo>
                    <a:pt x="1330325" y="930275"/>
                  </a:lnTo>
                  <a:lnTo>
                    <a:pt x="1149350" y="923925"/>
                  </a:lnTo>
                  <a:lnTo>
                    <a:pt x="981075" y="911225"/>
                  </a:lnTo>
                  <a:lnTo>
                    <a:pt x="822325" y="895350"/>
                  </a:lnTo>
                  <a:lnTo>
                    <a:pt x="676275" y="876300"/>
                  </a:lnTo>
                  <a:lnTo>
                    <a:pt x="542925" y="854075"/>
                  </a:lnTo>
                  <a:lnTo>
                    <a:pt x="422275" y="831850"/>
                  </a:lnTo>
                  <a:lnTo>
                    <a:pt x="311150" y="809625"/>
                  </a:lnTo>
                  <a:lnTo>
                    <a:pt x="215900" y="784225"/>
                  </a:lnTo>
                  <a:lnTo>
                    <a:pt x="130175" y="762000"/>
                  </a:lnTo>
                  <a:lnTo>
                    <a:pt x="60325" y="739775"/>
                  </a:lnTo>
                  <a:lnTo>
                    <a:pt x="0" y="720725"/>
                  </a:lnTo>
                  <a:lnTo>
                    <a:pt x="0" y="2473325"/>
                  </a:lnTo>
                  <a:lnTo>
                    <a:pt x="8001000" y="2473325"/>
                  </a:lnTo>
                  <a:lnTo>
                    <a:pt x="8001000" y="200025"/>
                  </a:lnTo>
                  <a:close/>
                </a:path>
              </a:pathLst>
            </a:custGeom>
            <a:solidFill>
              <a:srgbClr val="FFFFFE"/>
            </a:solidFill>
            <a:ln w="0" cap="flat" cmpd="sng" algn="ctr">
              <a:solidFill>
                <a:srgbClr val="FFFFFE"/>
              </a:solidFill>
              <a:prstDash val="solid"/>
              <a:round/>
              <a:headEnd/>
              <a:tailEnd/>
            </a:ln>
          </p:spPr>
          <p:txBody>
            <a:bodyPr/>
            <a:lstStyle/>
            <a:p>
              <a:endParaRPr lang="en-US"/>
            </a:p>
          </p:txBody>
        </p:sp>
        <p:sp>
          <p:nvSpPr>
            <p:cNvPr id="19" name="Freeform 223"/>
            <p:cNvSpPr>
              <a:spLocks/>
            </p:cNvSpPr>
            <p:nvPr/>
          </p:nvSpPr>
          <p:spPr bwMode="auto">
            <a:xfrm>
              <a:off x="106299000" y="112232102"/>
              <a:ext cx="7772400" cy="900836"/>
            </a:xfrm>
            <a:custGeom>
              <a:avLst/>
              <a:gdLst>
                <a:gd name="T0" fmla="*/ 8073705 w 7747804"/>
                <a:gd name="T1" fmla="*/ 193695 h 900836"/>
                <a:gd name="T2" fmla="*/ 8016023 w 7747804"/>
                <a:gd name="T3" fmla="*/ 175248 h 900836"/>
                <a:gd name="T4" fmla="*/ 7942338 w 7747804"/>
                <a:gd name="T5" fmla="*/ 153726 h 900836"/>
                <a:gd name="T6" fmla="*/ 7859030 w 7747804"/>
                <a:gd name="T7" fmla="*/ 132205 h 900836"/>
                <a:gd name="T8" fmla="*/ 7762918 w 7747804"/>
                <a:gd name="T9" fmla="*/ 110683 h 900836"/>
                <a:gd name="T10" fmla="*/ 7653997 w 7747804"/>
                <a:gd name="T11" fmla="*/ 86087 h 900836"/>
                <a:gd name="T12" fmla="*/ 7532240 w 7747804"/>
                <a:gd name="T13" fmla="*/ 67640 h 900836"/>
                <a:gd name="T14" fmla="*/ 7400880 w 7747804"/>
                <a:gd name="T15" fmla="*/ 46118 h 900836"/>
                <a:gd name="T16" fmla="*/ 7253510 w 7747804"/>
                <a:gd name="T17" fmla="*/ 30745 h 900836"/>
                <a:gd name="T18" fmla="*/ 7096517 w 7747804"/>
                <a:gd name="T19" fmla="*/ 15373 h 900836"/>
                <a:gd name="T20" fmla="*/ 6929922 w 7747804"/>
                <a:gd name="T21" fmla="*/ 6149 h 900836"/>
                <a:gd name="T22" fmla="*/ 6750506 w 7747804"/>
                <a:gd name="T23" fmla="*/ 0 h 900836"/>
                <a:gd name="T24" fmla="*/ 6558270 w 7747804"/>
                <a:gd name="T25" fmla="*/ 0 h 900836"/>
                <a:gd name="T26" fmla="*/ 6356436 w 7747804"/>
                <a:gd name="T27" fmla="*/ 6149 h 900836"/>
                <a:gd name="T28" fmla="*/ 6141768 w 7747804"/>
                <a:gd name="T29" fmla="*/ 18447 h 900836"/>
                <a:gd name="T30" fmla="*/ 5917511 w 7747804"/>
                <a:gd name="T31" fmla="*/ 36894 h 900836"/>
                <a:gd name="T32" fmla="*/ 5683635 w 7747804"/>
                <a:gd name="T33" fmla="*/ 67640 h 900836"/>
                <a:gd name="T34" fmla="*/ 5436926 w 7747804"/>
                <a:gd name="T35" fmla="*/ 104534 h 900836"/>
                <a:gd name="T36" fmla="*/ 5180623 w 7747804"/>
                <a:gd name="T37" fmla="*/ 150652 h 900836"/>
                <a:gd name="T38" fmla="*/ 4914709 w 7747804"/>
                <a:gd name="T39" fmla="*/ 209068 h 900836"/>
                <a:gd name="T40" fmla="*/ 4639174 w 7747804"/>
                <a:gd name="T41" fmla="*/ 276708 h 900836"/>
                <a:gd name="T42" fmla="*/ 4350825 w 7747804"/>
                <a:gd name="T43" fmla="*/ 359720 h 900836"/>
                <a:gd name="T44" fmla="*/ 4056076 w 7747804"/>
                <a:gd name="T45" fmla="*/ 451956 h 900836"/>
                <a:gd name="T46" fmla="*/ 3758117 w 7747804"/>
                <a:gd name="T47" fmla="*/ 547266 h 900836"/>
                <a:gd name="T48" fmla="*/ 3469770 w 7747804"/>
                <a:gd name="T49" fmla="*/ 627204 h 900836"/>
                <a:gd name="T50" fmla="*/ 3191032 w 7747804"/>
                <a:gd name="T51" fmla="*/ 697918 h 900836"/>
                <a:gd name="T52" fmla="*/ 2925117 w 7747804"/>
                <a:gd name="T53" fmla="*/ 753259 h 900836"/>
                <a:gd name="T54" fmla="*/ 2665602 w 7747804"/>
                <a:gd name="T55" fmla="*/ 802452 h 900836"/>
                <a:gd name="T56" fmla="*/ 2418905 w 7747804"/>
                <a:gd name="T57" fmla="*/ 839346 h 900836"/>
                <a:gd name="T58" fmla="*/ 2181825 w 7747804"/>
                <a:gd name="T59" fmla="*/ 863942 h 900836"/>
                <a:gd name="T60" fmla="*/ 1954354 w 7747804"/>
                <a:gd name="T61" fmla="*/ 885464 h 900836"/>
                <a:gd name="T62" fmla="*/ 1739696 w 7747804"/>
                <a:gd name="T63" fmla="*/ 894687 h 900836"/>
                <a:gd name="T64" fmla="*/ 1534648 w 7747804"/>
                <a:gd name="T65" fmla="*/ 900836 h 900836"/>
                <a:gd name="T66" fmla="*/ 1342417 w 7747804"/>
                <a:gd name="T67" fmla="*/ 900836 h 900836"/>
                <a:gd name="T68" fmla="*/ 1159798 w 7747804"/>
                <a:gd name="T69" fmla="*/ 891613 h 900836"/>
                <a:gd name="T70" fmla="*/ 989991 w 7747804"/>
                <a:gd name="T71" fmla="*/ 882389 h 900836"/>
                <a:gd name="T72" fmla="*/ 829798 w 7747804"/>
                <a:gd name="T73" fmla="*/ 867017 h 900836"/>
                <a:gd name="T74" fmla="*/ 682423 w 7747804"/>
                <a:gd name="T75" fmla="*/ 848569 h 900836"/>
                <a:gd name="T76" fmla="*/ 547860 w 7747804"/>
                <a:gd name="T77" fmla="*/ 827048 h 900836"/>
                <a:gd name="T78" fmla="*/ 426112 w 7747804"/>
                <a:gd name="T79" fmla="*/ 805526 h 900836"/>
                <a:gd name="T80" fmla="*/ 313980 w 7747804"/>
                <a:gd name="T81" fmla="*/ 780930 h 900836"/>
                <a:gd name="T82" fmla="*/ 217862 w 7747804"/>
                <a:gd name="T83" fmla="*/ 756334 h 900836"/>
                <a:gd name="T84" fmla="*/ 131358 w 7747804"/>
                <a:gd name="T85" fmla="*/ 734812 h 900836"/>
                <a:gd name="T86" fmla="*/ 57669 w 7747804"/>
                <a:gd name="T87" fmla="*/ 713290 h 900836"/>
                <a:gd name="T88" fmla="*/ 0 w 7747804"/>
                <a:gd name="T89" fmla="*/ 694843 h 9008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47804"/>
                <a:gd name="T136" fmla="*/ 0 h 900836"/>
                <a:gd name="T137" fmla="*/ 7747804 w 7747804"/>
                <a:gd name="T138" fmla="*/ 900836 h 9008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47804" h="900836">
                  <a:moveTo>
                    <a:pt x="7747804" y="193695"/>
                  </a:moveTo>
                  <a:lnTo>
                    <a:pt x="7692462" y="175248"/>
                  </a:lnTo>
                  <a:lnTo>
                    <a:pt x="7621748" y="153726"/>
                  </a:lnTo>
                  <a:lnTo>
                    <a:pt x="7541811" y="132205"/>
                  </a:lnTo>
                  <a:lnTo>
                    <a:pt x="7449575" y="110683"/>
                  </a:lnTo>
                  <a:lnTo>
                    <a:pt x="7345041" y="86087"/>
                  </a:lnTo>
                  <a:lnTo>
                    <a:pt x="7228209" y="67640"/>
                  </a:lnTo>
                  <a:lnTo>
                    <a:pt x="7102154" y="46118"/>
                  </a:lnTo>
                  <a:lnTo>
                    <a:pt x="6960725" y="30745"/>
                  </a:lnTo>
                  <a:lnTo>
                    <a:pt x="6810074" y="15373"/>
                  </a:lnTo>
                  <a:lnTo>
                    <a:pt x="6650198" y="6149"/>
                  </a:lnTo>
                  <a:lnTo>
                    <a:pt x="6478025" y="0"/>
                  </a:lnTo>
                  <a:lnTo>
                    <a:pt x="6293553" y="0"/>
                  </a:lnTo>
                  <a:lnTo>
                    <a:pt x="6099858" y="6149"/>
                  </a:lnTo>
                  <a:lnTo>
                    <a:pt x="5893865" y="18447"/>
                  </a:lnTo>
                  <a:lnTo>
                    <a:pt x="5678648" y="36894"/>
                  </a:lnTo>
                  <a:lnTo>
                    <a:pt x="5454208" y="67640"/>
                  </a:lnTo>
                  <a:lnTo>
                    <a:pt x="5217470" y="104534"/>
                  </a:lnTo>
                  <a:lnTo>
                    <a:pt x="4971508" y="150652"/>
                  </a:lnTo>
                  <a:lnTo>
                    <a:pt x="4716322" y="209068"/>
                  </a:lnTo>
                  <a:lnTo>
                    <a:pt x="4451913" y="276708"/>
                  </a:lnTo>
                  <a:lnTo>
                    <a:pt x="4175205" y="359720"/>
                  </a:lnTo>
                  <a:lnTo>
                    <a:pt x="3892349" y="451956"/>
                  </a:lnTo>
                  <a:lnTo>
                    <a:pt x="3606418" y="547266"/>
                  </a:lnTo>
                  <a:lnTo>
                    <a:pt x="3329711" y="627204"/>
                  </a:lnTo>
                  <a:lnTo>
                    <a:pt x="3062227" y="697918"/>
                  </a:lnTo>
                  <a:lnTo>
                    <a:pt x="2807042" y="753259"/>
                  </a:lnTo>
                  <a:lnTo>
                    <a:pt x="2558005" y="802452"/>
                  </a:lnTo>
                  <a:lnTo>
                    <a:pt x="2321267" y="839346"/>
                  </a:lnTo>
                  <a:lnTo>
                    <a:pt x="2093752" y="863942"/>
                  </a:lnTo>
                  <a:lnTo>
                    <a:pt x="1875461" y="885464"/>
                  </a:lnTo>
                  <a:lnTo>
                    <a:pt x="1669467" y="894687"/>
                  </a:lnTo>
                  <a:lnTo>
                    <a:pt x="1472698" y="900836"/>
                  </a:lnTo>
                  <a:lnTo>
                    <a:pt x="1288226" y="900836"/>
                  </a:lnTo>
                  <a:lnTo>
                    <a:pt x="1112978" y="891613"/>
                  </a:lnTo>
                  <a:lnTo>
                    <a:pt x="950028" y="882389"/>
                  </a:lnTo>
                  <a:lnTo>
                    <a:pt x="796302" y="867017"/>
                  </a:lnTo>
                  <a:lnTo>
                    <a:pt x="654874" y="848569"/>
                  </a:lnTo>
                  <a:lnTo>
                    <a:pt x="525744" y="827048"/>
                  </a:lnTo>
                  <a:lnTo>
                    <a:pt x="408912" y="805526"/>
                  </a:lnTo>
                  <a:lnTo>
                    <a:pt x="301304" y="780930"/>
                  </a:lnTo>
                  <a:lnTo>
                    <a:pt x="209068" y="756334"/>
                  </a:lnTo>
                  <a:lnTo>
                    <a:pt x="126056" y="734812"/>
                  </a:lnTo>
                  <a:lnTo>
                    <a:pt x="55342" y="713290"/>
                  </a:lnTo>
                  <a:lnTo>
                    <a:pt x="0" y="694843"/>
                  </a:lnTo>
                </a:path>
              </a:pathLst>
            </a:custGeom>
            <a:noFill/>
            <a:ln w="9224" algn="ctr">
              <a:solidFill>
                <a:srgbClr val="FFFFFE"/>
              </a:solidFill>
              <a:prstDash val="solid"/>
              <a:round/>
              <a:headEnd/>
              <a:tailEnd/>
            </a:ln>
          </p:spPr>
          <p:txBody>
            <a:bodyPr/>
            <a:lstStyle/>
            <a:p>
              <a:endParaRPr lang="en-US"/>
            </a:p>
          </p:txBody>
        </p:sp>
      </p:grpSp>
      <p:sp>
        <p:nvSpPr>
          <p:cNvPr id="22" name="Line 229"/>
          <p:cNvSpPr>
            <a:spLocks noChangeShapeType="1"/>
          </p:cNvSpPr>
          <p:nvPr userDrawn="1"/>
        </p:nvSpPr>
        <p:spPr bwMode="auto">
          <a:xfrm flipH="1" flipV="1">
            <a:off x="0" y="381001"/>
            <a:ext cx="9144000" cy="0"/>
          </a:xfrm>
          <a:prstGeom prst="line">
            <a:avLst/>
          </a:prstGeom>
          <a:noFill/>
          <a:ln w="9525" algn="ctr">
            <a:solidFill>
              <a:srgbClr val="FFFFFE"/>
            </a:solidFill>
            <a:round/>
            <a:headEnd/>
            <a:tailEnd/>
          </a:ln>
        </p:spPr>
        <p:txBody>
          <a:bodyPr lIns="36576" tIns="36576" rIns="36576" bIns="36576"/>
          <a:lstStyle/>
          <a:p>
            <a:endParaRPr lang="en-US"/>
          </a:p>
        </p:txBody>
      </p:sp>
      <p:sp>
        <p:nvSpPr>
          <p:cNvPr id="23" name="Line 230"/>
          <p:cNvSpPr>
            <a:spLocks noChangeShapeType="1"/>
          </p:cNvSpPr>
          <p:nvPr userDrawn="1"/>
        </p:nvSpPr>
        <p:spPr bwMode="auto">
          <a:xfrm>
            <a:off x="6553200" y="381000"/>
            <a:ext cx="0" cy="1645920"/>
          </a:xfrm>
          <a:prstGeom prst="line">
            <a:avLst/>
          </a:prstGeom>
          <a:noFill/>
          <a:ln w="9525" algn="ctr">
            <a:solidFill>
              <a:srgbClr val="FFFFFE"/>
            </a:solidFill>
            <a:round/>
            <a:headEnd/>
            <a:tailEnd/>
          </a:ln>
        </p:spPr>
        <p:txBody>
          <a:bodyPr lIns="36576" tIns="36576" rIns="36576" bIns="36576"/>
          <a:lstStyle/>
          <a:p>
            <a:endParaRPr lang="en-US"/>
          </a:p>
        </p:txBody>
      </p:sp>
      <p:sp>
        <p:nvSpPr>
          <p:cNvPr id="24" name="Line 231"/>
          <p:cNvSpPr>
            <a:spLocks noChangeShapeType="1"/>
          </p:cNvSpPr>
          <p:nvPr userDrawn="1"/>
        </p:nvSpPr>
        <p:spPr bwMode="auto">
          <a:xfrm>
            <a:off x="2590800" y="381000"/>
            <a:ext cx="0" cy="2377440"/>
          </a:xfrm>
          <a:prstGeom prst="line">
            <a:avLst/>
          </a:prstGeom>
          <a:noFill/>
          <a:ln w="9525" algn="ctr">
            <a:solidFill>
              <a:srgbClr val="FFFFFE"/>
            </a:solidFill>
            <a:round/>
            <a:headEnd/>
            <a:tailEnd/>
          </a:ln>
        </p:spPr>
        <p:txBody>
          <a:bodyPr lIns="36576" tIns="36576" rIns="36576" bIns="36576"/>
          <a:lstStyle/>
          <a:p>
            <a:endParaRPr lang="en-US"/>
          </a:p>
        </p:txBody>
      </p:sp>
      <p:pic>
        <p:nvPicPr>
          <p:cNvPr id="31" name="Picture 9"/>
          <p:cNvPicPr>
            <a:picLocks noChangeAspect="1" noChangeArrowheads="1"/>
          </p:cNvPicPr>
          <p:nvPr userDrawn="1"/>
        </p:nvPicPr>
        <p:blipFill>
          <a:blip r:embed="rId5" cstate="print"/>
          <a:srcRect/>
          <a:stretch>
            <a:fillRect/>
          </a:stretch>
        </p:blipFill>
        <p:spPr bwMode="auto">
          <a:xfrm>
            <a:off x="0" y="5387975"/>
            <a:ext cx="9144000" cy="1476433"/>
          </a:xfrm>
          <a:prstGeom prst="rect">
            <a:avLst/>
          </a:prstGeom>
          <a:noFill/>
          <a:ln w="9525">
            <a:noFill/>
            <a:miter lim="800000"/>
            <a:headEnd/>
            <a:tailEnd/>
          </a:ln>
          <a:effectLst/>
        </p:spPr>
      </p:pic>
      <p:sp>
        <p:nvSpPr>
          <p:cNvPr id="6146" name="Rectangle 2"/>
          <p:cNvSpPr>
            <a:spLocks noGrp="1" noChangeArrowheads="1"/>
          </p:cNvSpPr>
          <p:nvPr>
            <p:ph type="subTitle" idx="1"/>
          </p:nvPr>
        </p:nvSpPr>
        <p:spPr>
          <a:xfrm>
            <a:off x="2133600" y="3886200"/>
            <a:ext cx="6858000" cy="609600"/>
          </a:xfrm>
        </p:spPr>
        <p:txBody>
          <a:bodyPr/>
          <a:lstStyle>
            <a:lvl1pPr marL="0" indent="0" algn="ctr">
              <a:buFont typeface="Wingdings" pitchFamily="2" charset="2"/>
              <a:buNone/>
              <a:defRPr sz="2400">
                <a:solidFill>
                  <a:srgbClr val="BF962F"/>
                </a:solidFill>
                <a:latin typeface="+mj-lt"/>
              </a:defRPr>
            </a:lvl1pPr>
          </a:lstStyle>
          <a:p>
            <a:r>
              <a:rPr lang="en-US" dirty="0" smtClean="0"/>
              <a:t>Click to edit Master subtitle style</a:t>
            </a:r>
            <a:endParaRPr lang="en-US" dirty="0"/>
          </a:p>
        </p:txBody>
      </p:sp>
      <p:sp>
        <p:nvSpPr>
          <p:cNvPr id="6156" name="Rectangle 12"/>
          <p:cNvSpPr>
            <a:spLocks noGrp="1" noChangeArrowheads="1"/>
          </p:cNvSpPr>
          <p:nvPr>
            <p:ph type="ctrTitle"/>
          </p:nvPr>
        </p:nvSpPr>
        <p:spPr>
          <a:xfrm>
            <a:off x="2133600" y="3124200"/>
            <a:ext cx="6858000" cy="762000"/>
          </a:xfrm>
          <a:noFill/>
          <a:ln>
            <a:noFill/>
          </a:ln>
          <a:scene3d>
            <a:camera prst="orthographicFront"/>
            <a:lightRig rig="balanced" dir="t"/>
          </a:scene3d>
          <a:sp3d prstMaterial="clear"/>
        </p:spPr>
        <p:txBody>
          <a:bodyPr anchor="ctr"/>
          <a:lstStyle>
            <a:lvl1pPr>
              <a:defRPr sz="3200" cap="none" baseline="0">
                <a:solidFill>
                  <a:srgbClr val="1E3C78"/>
                </a:solidFill>
              </a:defRPr>
            </a:lvl1pPr>
          </a:lstStyle>
          <a:p>
            <a:r>
              <a:rPr lang="en-US" dirty="0"/>
              <a:t>Click to edit Master title style</a:t>
            </a:r>
          </a:p>
        </p:txBody>
      </p:sp>
      <p:sp>
        <p:nvSpPr>
          <p:cNvPr id="12" name="Rectangle 5"/>
          <p:cNvSpPr>
            <a:spLocks noGrp="1" noChangeArrowheads="1"/>
          </p:cNvSpPr>
          <p:nvPr>
            <p:ph type="sldNum" sz="quarter" idx="12"/>
          </p:nvPr>
        </p:nvSpPr>
        <p:spPr>
          <a:xfrm>
            <a:off x="0" y="6553200"/>
            <a:ext cx="381000" cy="304800"/>
          </a:xfrm>
        </p:spPr>
        <p:txBody>
          <a:bodyPr/>
          <a:lstStyle>
            <a:lvl1pPr>
              <a:defRPr/>
            </a:lvl1pPr>
          </a:lstStyle>
          <a:p>
            <a:pPr>
              <a:defRPr/>
            </a:pPr>
            <a:fld id="{7ED48888-3581-4331-A0A4-93E9F0A57B37}" type="slidenum">
              <a:rPr lang="en-US"/>
              <a:pPr>
                <a:defRPr/>
              </a:pPr>
              <a:t>‹#›</a:t>
            </a:fld>
            <a:endParaRPr lang="en-US"/>
          </a:p>
        </p:txBody>
      </p:sp>
      <p:pic>
        <p:nvPicPr>
          <p:cNvPr id="26" name="Picture 25" descr="Blue Gold Logo.png"/>
          <p:cNvPicPr>
            <a:picLocks noChangeAspect="1"/>
          </p:cNvPicPr>
          <p:nvPr/>
        </p:nvPicPr>
        <p:blipFill>
          <a:blip r:embed="rId6" cstate="print"/>
          <a:stretch>
            <a:fillRect/>
          </a:stretch>
        </p:blipFill>
        <p:spPr>
          <a:xfrm>
            <a:off x="533400" y="5485403"/>
            <a:ext cx="2011680" cy="686797"/>
          </a:xfrm>
          <a:prstGeom prst="rect">
            <a:avLst/>
          </a:prstGeom>
          <a:noFill/>
          <a:ln>
            <a:noFill/>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0" y="152400"/>
            <a:ext cx="9144000" cy="838200"/>
          </a:xfrm>
        </p:spPr>
        <p:txBody>
          <a:bodyPr tIns="0" bIns="0" anchor="ctr" anchorCtr="0"/>
          <a:lstStyle/>
          <a:p>
            <a:r>
              <a:rPr lang="en-US" dirty="0" smtClean="0"/>
              <a:t>Click to edit Master title style</a:t>
            </a:r>
            <a:endParaRPr lang="en-US" dirty="0"/>
          </a:p>
        </p:txBody>
      </p:sp>
      <p:pic>
        <p:nvPicPr>
          <p:cNvPr id="12" name="Picture 11" descr="Blue Gold Logo.png"/>
          <p:cNvPicPr>
            <a:picLocks noChangeAspect="1"/>
          </p:cNvPicPr>
          <p:nvPr userDrawn="1"/>
        </p:nvPicPr>
        <p:blipFill>
          <a:blip r:embed="rId2" cstate="print"/>
          <a:stretch>
            <a:fillRect/>
          </a:stretch>
        </p:blipFill>
        <p:spPr>
          <a:xfrm>
            <a:off x="7863840" y="6309360"/>
            <a:ext cx="1097280" cy="37461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143000"/>
            <a:ext cx="5111750" cy="5029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143000"/>
            <a:ext cx="3008313" cy="5029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itle 1"/>
          <p:cNvSpPr>
            <a:spLocks noGrp="1"/>
          </p:cNvSpPr>
          <p:nvPr>
            <p:ph type="title"/>
          </p:nvPr>
        </p:nvSpPr>
        <p:spPr>
          <a:xfrm>
            <a:off x="0" y="152400"/>
            <a:ext cx="9144000" cy="838200"/>
          </a:xfrm>
        </p:spPr>
        <p:txBody>
          <a:bodyPr tIns="0" bIns="0" anchor="ctr" anchorCtr="0"/>
          <a:lstStyle/>
          <a:p>
            <a:r>
              <a:rPr lang="en-US" dirty="0" smtClean="0"/>
              <a:t>Click to edit Master title style</a:t>
            </a:r>
            <a:endParaRPr lang="en-US" dirty="0"/>
          </a:p>
        </p:txBody>
      </p:sp>
      <p:pic>
        <p:nvPicPr>
          <p:cNvPr id="11" name="Picture 2"/>
          <p:cNvPicPr>
            <a:picLocks noChangeAspect="1" noChangeArrowheads="1"/>
          </p:cNvPicPr>
          <p:nvPr userDrawn="1"/>
        </p:nvPicPr>
        <p:blipFill>
          <a:blip r:embed="rId2" cstate="print"/>
          <a:srcRect/>
          <a:stretch>
            <a:fillRect/>
          </a:stretch>
        </p:blipFill>
        <p:spPr bwMode="auto">
          <a:xfrm>
            <a:off x="-6350" y="5791200"/>
            <a:ext cx="9156700" cy="1079500"/>
          </a:xfrm>
          <a:prstGeom prst="rect">
            <a:avLst/>
          </a:prstGeom>
          <a:noFill/>
          <a:ln w="9525">
            <a:noFill/>
            <a:miter lim="800000"/>
            <a:headEnd/>
            <a:tailEnd/>
          </a:ln>
          <a:effec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828800" y="1066800"/>
            <a:ext cx="6217920" cy="4495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828800" y="5595938"/>
            <a:ext cx="62179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p:cNvPicPr>
            <a:picLocks noChangeAspect="1" noChangeArrowheads="1"/>
          </p:cNvPicPr>
          <p:nvPr userDrawn="1"/>
        </p:nvPicPr>
        <p:blipFill>
          <a:blip r:embed="rId2" cstate="print"/>
          <a:srcRect r="26784"/>
          <a:stretch>
            <a:fillRect/>
          </a:stretch>
        </p:blipFill>
        <p:spPr bwMode="auto">
          <a:xfrm rot="5400000" flipH="1">
            <a:off x="-2693988" y="2693988"/>
            <a:ext cx="6858001" cy="1470025"/>
          </a:xfrm>
          <a:prstGeom prst="rect">
            <a:avLst/>
          </a:prstGeom>
          <a:noFill/>
          <a:ln w="9525">
            <a:noFill/>
            <a:miter lim="800000"/>
            <a:headEnd/>
            <a:tailEnd/>
          </a:ln>
          <a:effectLst/>
        </p:spPr>
      </p:pic>
      <p:sp>
        <p:nvSpPr>
          <p:cNvPr id="9" name="Title 1"/>
          <p:cNvSpPr>
            <a:spLocks noGrp="1"/>
          </p:cNvSpPr>
          <p:nvPr>
            <p:ph type="title"/>
          </p:nvPr>
        </p:nvSpPr>
        <p:spPr>
          <a:xfrm>
            <a:off x="914400" y="152400"/>
            <a:ext cx="8229600" cy="838200"/>
          </a:xfrm>
          <a:noFill/>
          <a:scene3d>
            <a:camera prst="orthographicFront"/>
            <a:lightRig rig="balanced" dir="t"/>
          </a:scene3d>
          <a:sp3d prstMaterial="clear"/>
        </p:spPr>
        <p:txBody>
          <a:bodyPr tIns="0" bIns="0" anchor="ctr" anchorCtr="0"/>
          <a:lstStyle>
            <a:lvl1pPr marL="400050" indent="0">
              <a:defRPr>
                <a:solidFill>
                  <a:srgbClr val="1E3C78"/>
                </a:solidFill>
              </a:defRPr>
            </a:lvl1pPr>
          </a:lstStyle>
          <a:p>
            <a:r>
              <a:rPr lang="en-US" dirty="0" smtClean="0"/>
              <a:t>Click to edit Master title style</a:t>
            </a:r>
            <a:endParaRPr lang="en-US" dirty="0"/>
          </a:p>
        </p:txBody>
      </p:sp>
      <p:pic>
        <p:nvPicPr>
          <p:cNvPr id="11" name="Picture 10" descr="Blue Gold Logo.png"/>
          <p:cNvPicPr>
            <a:picLocks noChangeAspect="1"/>
          </p:cNvPicPr>
          <p:nvPr userDrawn="1"/>
        </p:nvPicPr>
        <p:blipFill>
          <a:blip r:embed="rId3" cstate="print"/>
          <a:stretch>
            <a:fillRect/>
          </a:stretch>
        </p:blipFill>
        <p:spPr>
          <a:xfrm>
            <a:off x="7863840" y="6309360"/>
            <a:ext cx="1097280" cy="37461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pic>
        <p:nvPicPr>
          <p:cNvPr id="8" name="Picture 7" descr="Blue Gold Logo.png"/>
          <p:cNvPicPr>
            <a:picLocks noChangeAspect="1"/>
          </p:cNvPicPr>
          <p:nvPr userDrawn="1"/>
        </p:nvPicPr>
        <p:blipFill>
          <a:blip r:embed="rId2" cstate="print"/>
          <a:stretch>
            <a:fillRect/>
          </a:stretch>
        </p:blipFill>
        <p:spPr>
          <a:xfrm>
            <a:off x="7863840" y="6309360"/>
            <a:ext cx="1097280" cy="37461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Vertical Title and Text">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6350" y="5791200"/>
            <a:ext cx="9156700" cy="1079500"/>
          </a:xfrm>
          <a:prstGeom prst="rect">
            <a:avLst/>
          </a:prstGeom>
          <a:noFill/>
          <a:ln w="9525">
            <a:noFill/>
            <a:miter lim="800000"/>
            <a:headEnd/>
            <a:tailEnd/>
          </a:ln>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Vertical Title and Text">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r="26784"/>
          <a:stretch>
            <a:fillRect/>
          </a:stretch>
        </p:blipFill>
        <p:spPr bwMode="auto">
          <a:xfrm rot="5400000" flipH="1">
            <a:off x="-2693988" y="2693988"/>
            <a:ext cx="6858001" cy="1470025"/>
          </a:xfrm>
          <a:prstGeom prst="rect">
            <a:avLst/>
          </a:prstGeom>
          <a:noFill/>
          <a:ln w="9525">
            <a:noFill/>
            <a:miter lim="800000"/>
            <a:headEnd/>
            <a:tailEnd/>
          </a:ln>
          <a:effectLst/>
        </p:spPr>
      </p:pic>
      <p:pic>
        <p:nvPicPr>
          <p:cNvPr id="3" name="Picture 2" descr="Blue Gold Logo.png"/>
          <p:cNvPicPr>
            <a:picLocks noChangeAspect="1"/>
          </p:cNvPicPr>
          <p:nvPr userDrawn="1"/>
        </p:nvPicPr>
        <p:blipFill>
          <a:blip r:embed="rId3" cstate="print"/>
          <a:stretch>
            <a:fillRect/>
          </a:stretch>
        </p:blipFill>
        <p:spPr>
          <a:xfrm>
            <a:off x="7863840" y="6309360"/>
            <a:ext cx="1097280" cy="37461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Vertical Title and Text">
    <p:bg>
      <p:bgPr>
        <a:solidFill>
          <a:schemeClr val="bg1"/>
        </a:solidFill>
        <a:effectLst/>
      </p:bgPr>
    </p:bg>
    <p:spTree>
      <p:nvGrpSpPr>
        <p:cNvPr id="1" name=""/>
        <p:cNvGrpSpPr/>
        <p:nvPr/>
      </p:nvGrpSpPr>
      <p:grpSpPr>
        <a:xfrm>
          <a:off x="0" y="0"/>
          <a:ext cx="0" cy="0"/>
          <a:chOff x="0" y="0"/>
          <a:chExt cx="0" cy="0"/>
        </a:xfrm>
      </p:grpSpPr>
      <p:pic>
        <p:nvPicPr>
          <p:cNvPr id="3" name="Picture 2" descr="Blue Gold Logo.png"/>
          <p:cNvPicPr>
            <a:picLocks noChangeAspect="1"/>
          </p:cNvPicPr>
          <p:nvPr userDrawn="1"/>
        </p:nvPicPr>
        <p:blipFill>
          <a:blip r:embed="rId2" cstate="print"/>
          <a:stretch>
            <a:fillRect/>
          </a:stretch>
        </p:blipFill>
        <p:spPr>
          <a:xfrm>
            <a:off x="7863840" y="6309360"/>
            <a:ext cx="1097280" cy="37461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21" name="Rectangle 20"/>
          <p:cNvSpPr/>
          <p:nvPr userDrawn="1"/>
        </p:nvSpPr>
        <p:spPr bwMode="auto">
          <a:xfrm>
            <a:off x="0" y="0"/>
            <a:ext cx="9144000" cy="990600"/>
          </a:xfrm>
          <a:prstGeom prst="rect">
            <a:avLst/>
          </a:prstGeom>
          <a:solidFill>
            <a:srgbClr val="1E3C78"/>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15" name="Picture 220" descr="MP900439486[1]"/>
          <p:cNvPicPr>
            <a:picLocks noChangeAspect="1" noChangeArrowheads="1"/>
          </p:cNvPicPr>
          <p:nvPr userDrawn="1"/>
        </p:nvPicPr>
        <p:blipFill>
          <a:blip r:embed="rId2" cstate="print"/>
          <a:srcRect t="27272" r="1989"/>
          <a:stretch>
            <a:fillRect/>
          </a:stretch>
        </p:blipFill>
        <p:spPr bwMode="auto">
          <a:xfrm flipH="1">
            <a:off x="0" y="228600"/>
            <a:ext cx="9144000" cy="2438400"/>
          </a:xfrm>
          <a:prstGeom prst="rect">
            <a:avLst/>
          </a:prstGeom>
          <a:noFill/>
          <a:ln w="9525" algn="in">
            <a:noFill/>
            <a:miter lim="800000"/>
            <a:headEnd/>
            <a:tailEnd/>
          </a:ln>
        </p:spPr>
      </p:pic>
      <p:grpSp>
        <p:nvGrpSpPr>
          <p:cNvPr id="2" name="Group 221"/>
          <p:cNvGrpSpPr>
            <a:grpSpLocks/>
          </p:cNvGrpSpPr>
          <p:nvPr userDrawn="1"/>
        </p:nvGrpSpPr>
        <p:grpSpPr bwMode="auto">
          <a:xfrm flipH="1">
            <a:off x="0" y="1600201"/>
            <a:ext cx="9144000" cy="1600199"/>
            <a:chOff x="106299000" y="112232102"/>
            <a:chExt cx="7772400" cy="2527844"/>
          </a:xfrm>
        </p:grpSpPr>
        <p:sp>
          <p:nvSpPr>
            <p:cNvPr id="18" name="Freeform 222"/>
            <p:cNvSpPr>
              <a:spLocks/>
            </p:cNvSpPr>
            <p:nvPr/>
          </p:nvSpPr>
          <p:spPr bwMode="auto">
            <a:xfrm>
              <a:off x="106299000" y="112357287"/>
              <a:ext cx="7772400" cy="2402659"/>
            </a:xfrm>
            <a:custGeom>
              <a:avLst/>
              <a:gdLst>
                <a:gd name="T0" fmla="*/ 5488891 w 8001000"/>
                <a:gd name="T1" fmla="*/ 137222 h 2473325"/>
                <a:gd name="T2" fmla="*/ 5449688 w 8001000"/>
                <a:gd name="T3" fmla="*/ 124155 h 2473325"/>
                <a:gd name="T4" fmla="*/ 5399589 w 8001000"/>
                <a:gd name="T5" fmla="*/ 111086 h 2473325"/>
                <a:gd name="T6" fmla="*/ 5342959 w 8001000"/>
                <a:gd name="T7" fmla="*/ 95839 h 2473325"/>
                <a:gd name="T8" fmla="*/ 5277613 w 8001000"/>
                <a:gd name="T9" fmla="*/ 78413 h 2473325"/>
                <a:gd name="T10" fmla="*/ 5203559 w 8001000"/>
                <a:gd name="T11" fmla="*/ 63165 h 2473325"/>
                <a:gd name="T12" fmla="*/ 5120785 w 8001000"/>
                <a:gd name="T13" fmla="*/ 47920 h 2473325"/>
                <a:gd name="T14" fmla="*/ 5029304 w 8001000"/>
                <a:gd name="T15" fmla="*/ 34850 h 2473325"/>
                <a:gd name="T16" fmla="*/ 4931291 w 8001000"/>
                <a:gd name="T17" fmla="*/ 21781 h 2473325"/>
                <a:gd name="T18" fmla="*/ 4824566 w 8001000"/>
                <a:gd name="T19" fmla="*/ 13069 h 2473325"/>
                <a:gd name="T20" fmla="*/ 4711301 w 8001000"/>
                <a:gd name="T21" fmla="*/ 4357 h 2473325"/>
                <a:gd name="T22" fmla="*/ 4589321 w 8001000"/>
                <a:gd name="T23" fmla="*/ 0 h 2473325"/>
                <a:gd name="T24" fmla="*/ 4458636 w 8001000"/>
                <a:gd name="T25" fmla="*/ 0 h 2473325"/>
                <a:gd name="T26" fmla="*/ 4321413 w 8001000"/>
                <a:gd name="T27" fmla="*/ 4357 h 2473325"/>
                <a:gd name="T28" fmla="*/ 4175477 w 8001000"/>
                <a:gd name="T29" fmla="*/ 13069 h 2473325"/>
                <a:gd name="T30" fmla="*/ 4023000 w 8001000"/>
                <a:gd name="T31" fmla="*/ 28316 h 2473325"/>
                <a:gd name="T32" fmla="*/ 3864009 w 8001000"/>
                <a:gd name="T33" fmla="*/ 47920 h 2473325"/>
                <a:gd name="T34" fmla="*/ 3696290 w 8001000"/>
                <a:gd name="T35" fmla="*/ 74057 h 2473325"/>
                <a:gd name="T36" fmla="*/ 3522037 w 8001000"/>
                <a:gd name="T37" fmla="*/ 108907 h 2473325"/>
                <a:gd name="T38" fmla="*/ 3341254 w 8001000"/>
                <a:gd name="T39" fmla="*/ 150292 h 2473325"/>
                <a:gd name="T40" fmla="*/ 3153935 w 8001000"/>
                <a:gd name="T41" fmla="*/ 198212 h 2473325"/>
                <a:gd name="T42" fmla="*/ 2957905 w 8001000"/>
                <a:gd name="T43" fmla="*/ 254845 h 2473325"/>
                <a:gd name="T44" fmla="*/ 2757517 w 8001000"/>
                <a:gd name="T45" fmla="*/ 322366 h 2473325"/>
                <a:gd name="T46" fmla="*/ 2554949 w 8001000"/>
                <a:gd name="T47" fmla="*/ 389888 h 2473325"/>
                <a:gd name="T48" fmla="*/ 2358918 w 8001000"/>
                <a:gd name="T49" fmla="*/ 446521 h 2473325"/>
                <a:gd name="T50" fmla="*/ 2169420 w 8001000"/>
                <a:gd name="T51" fmla="*/ 494441 h 2473325"/>
                <a:gd name="T52" fmla="*/ 1988638 w 8001000"/>
                <a:gd name="T53" fmla="*/ 535826 h 2473325"/>
                <a:gd name="T54" fmla="*/ 1812207 w 8001000"/>
                <a:gd name="T55" fmla="*/ 568498 h 2473325"/>
                <a:gd name="T56" fmla="*/ 1644493 w 8001000"/>
                <a:gd name="T57" fmla="*/ 594635 h 2473325"/>
                <a:gd name="T58" fmla="*/ 1483312 w 8001000"/>
                <a:gd name="T59" fmla="*/ 614239 h 2473325"/>
                <a:gd name="T60" fmla="*/ 1328663 w 8001000"/>
                <a:gd name="T61" fmla="*/ 627308 h 2473325"/>
                <a:gd name="T62" fmla="*/ 1182730 w 8001000"/>
                <a:gd name="T63" fmla="*/ 636020 h 2473325"/>
                <a:gd name="T64" fmla="*/ 1043330 w 8001000"/>
                <a:gd name="T65" fmla="*/ 640377 h 2473325"/>
                <a:gd name="T66" fmla="*/ 912641 w 8001000"/>
                <a:gd name="T67" fmla="*/ 638198 h 2473325"/>
                <a:gd name="T68" fmla="*/ 788486 w 8001000"/>
                <a:gd name="T69" fmla="*/ 633842 h 2473325"/>
                <a:gd name="T70" fmla="*/ 673043 w 8001000"/>
                <a:gd name="T71" fmla="*/ 625130 h 2473325"/>
                <a:gd name="T72" fmla="*/ 564137 w 8001000"/>
                <a:gd name="T73" fmla="*/ 614239 h 2473325"/>
                <a:gd name="T74" fmla="*/ 463943 w 8001000"/>
                <a:gd name="T75" fmla="*/ 601170 h 2473325"/>
                <a:gd name="T76" fmla="*/ 372461 w 8001000"/>
                <a:gd name="T77" fmla="*/ 585924 h 2473325"/>
                <a:gd name="T78" fmla="*/ 289694 w 8001000"/>
                <a:gd name="T79" fmla="*/ 570675 h 2473325"/>
                <a:gd name="T80" fmla="*/ 213457 w 8001000"/>
                <a:gd name="T81" fmla="*/ 555428 h 2473325"/>
                <a:gd name="T82" fmla="*/ 148114 w 8001000"/>
                <a:gd name="T83" fmla="*/ 538003 h 2473325"/>
                <a:gd name="T84" fmla="*/ 89304 w 8001000"/>
                <a:gd name="T85" fmla="*/ 522755 h 2473325"/>
                <a:gd name="T86" fmla="*/ 41385 w 8001000"/>
                <a:gd name="T87" fmla="*/ 507510 h 2473325"/>
                <a:gd name="T88" fmla="*/ 0 w 8001000"/>
                <a:gd name="T89" fmla="*/ 494441 h 2473325"/>
                <a:gd name="T90" fmla="*/ 0 w 8001000"/>
                <a:gd name="T91" fmla="*/ 1696776 h 2473325"/>
                <a:gd name="T92" fmla="*/ 5488891 w 8001000"/>
                <a:gd name="T93" fmla="*/ 1696776 h 2473325"/>
                <a:gd name="T94" fmla="*/ 5488891 w 8001000"/>
                <a:gd name="T95" fmla="*/ 137222 h 247332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01000"/>
                <a:gd name="T145" fmla="*/ 0 h 2473325"/>
                <a:gd name="T146" fmla="*/ 8001000 w 8001000"/>
                <a:gd name="T147" fmla="*/ 2473325 h 247332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01000" h="2473325">
                  <a:moveTo>
                    <a:pt x="8001000" y="200025"/>
                  </a:moveTo>
                  <a:lnTo>
                    <a:pt x="7943850" y="180975"/>
                  </a:lnTo>
                  <a:lnTo>
                    <a:pt x="7870825" y="161925"/>
                  </a:lnTo>
                  <a:lnTo>
                    <a:pt x="7788275" y="139700"/>
                  </a:lnTo>
                  <a:lnTo>
                    <a:pt x="7693025" y="114300"/>
                  </a:lnTo>
                  <a:lnTo>
                    <a:pt x="7585075" y="92075"/>
                  </a:lnTo>
                  <a:lnTo>
                    <a:pt x="7464425" y="69850"/>
                  </a:lnTo>
                  <a:lnTo>
                    <a:pt x="7331075" y="50800"/>
                  </a:lnTo>
                  <a:lnTo>
                    <a:pt x="7188200" y="31750"/>
                  </a:lnTo>
                  <a:lnTo>
                    <a:pt x="7032625" y="19050"/>
                  </a:lnTo>
                  <a:lnTo>
                    <a:pt x="6867525" y="6350"/>
                  </a:lnTo>
                  <a:lnTo>
                    <a:pt x="6689725" y="0"/>
                  </a:lnTo>
                  <a:lnTo>
                    <a:pt x="6499225" y="0"/>
                  </a:lnTo>
                  <a:lnTo>
                    <a:pt x="6299200" y="6350"/>
                  </a:lnTo>
                  <a:lnTo>
                    <a:pt x="6086475" y="19050"/>
                  </a:lnTo>
                  <a:lnTo>
                    <a:pt x="5864225" y="41275"/>
                  </a:lnTo>
                  <a:lnTo>
                    <a:pt x="5632450" y="69850"/>
                  </a:lnTo>
                  <a:lnTo>
                    <a:pt x="5387975" y="107950"/>
                  </a:lnTo>
                  <a:lnTo>
                    <a:pt x="5133975" y="158750"/>
                  </a:lnTo>
                  <a:lnTo>
                    <a:pt x="4870450" y="219075"/>
                  </a:lnTo>
                  <a:lnTo>
                    <a:pt x="4597400" y="288925"/>
                  </a:lnTo>
                  <a:lnTo>
                    <a:pt x="4311650" y="371475"/>
                  </a:lnTo>
                  <a:lnTo>
                    <a:pt x="4019550" y="469900"/>
                  </a:lnTo>
                  <a:lnTo>
                    <a:pt x="3724275" y="568325"/>
                  </a:lnTo>
                  <a:lnTo>
                    <a:pt x="3438525" y="650875"/>
                  </a:lnTo>
                  <a:lnTo>
                    <a:pt x="3162300" y="720725"/>
                  </a:lnTo>
                  <a:lnTo>
                    <a:pt x="2898775" y="781050"/>
                  </a:lnTo>
                  <a:lnTo>
                    <a:pt x="2641600" y="828675"/>
                  </a:lnTo>
                  <a:lnTo>
                    <a:pt x="2397125" y="866775"/>
                  </a:lnTo>
                  <a:lnTo>
                    <a:pt x="2162175" y="895350"/>
                  </a:lnTo>
                  <a:lnTo>
                    <a:pt x="1936750" y="914400"/>
                  </a:lnTo>
                  <a:lnTo>
                    <a:pt x="1724025" y="927100"/>
                  </a:lnTo>
                  <a:lnTo>
                    <a:pt x="1520825" y="933450"/>
                  </a:lnTo>
                  <a:lnTo>
                    <a:pt x="1330325" y="930275"/>
                  </a:lnTo>
                  <a:lnTo>
                    <a:pt x="1149350" y="923925"/>
                  </a:lnTo>
                  <a:lnTo>
                    <a:pt x="981075" y="911225"/>
                  </a:lnTo>
                  <a:lnTo>
                    <a:pt x="822325" y="895350"/>
                  </a:lnTo>
                  <a:lnTo>
                    <a:pt x="676275" y="876300"/>
                  </a:lnTo>
                  <a:lnTo>
                    <a:pt x="542925" y="854075"/>
                  </a:lnTo>
                  <a:lnTo>
                    <a:pt x="422275" y="831850"/>
                  </a:lnTo>
                  <a:lnTo>
                    <a:pt x="311150" y="809625"/>
                  </a:lnTo>
                  <a:lnTo>
                    <a:pt x="215900" y="784225"/>
                  </a:lnTo>
                  <a:lnTo>
                    <a:pt x="130175" y="762000"/>
                  </a:lnTo>
                  <a:lnTo>
                    <a:pt x="60325" y="739775"/>
                  </a:lnTo>
                  <a:lnTo>
                    <a:pt x="0" y="720725"/>
                  </a:lnTo>
                  <a:lnTo>
                    <a:pt x="0" y="2473325"/>
                  </a:lnTo>
                  <a:lnTo>
                    <a:pt x="8001000" y="2473325"/>
                  </a:lnTo>
                  <a:lnTo>
                    <a:pt x="8001000" y="200025"/>
                  </a:lnTo>
                  <a:close/>
                </a:path>
              </a:pathLst>
            </a:custGeom>
            <a:solidFill>
              <a:srgbClr val="FFFFFE"/>
            </a:solidFill>
            <a:ln w="0" cap="flat" cmpd="sng" algn="ctr">
              <a:solidFill>
                <a:srgbClr val="FFFFFE"/>
              </a:solidFill>
              <a:prstDash val="solid"/>
              <a:round/>
              <a:headEnd/>
              <a:tailEnd/>
            </a:ln>
          </p:spPr>
          <p:txBody>
            <a:bodyPr/>
            <a:lstStyle/>
            <a:p>
              <a:endParaRPr lang="en-US"/>
            </a:p>
          </p:txBody>
        </p:sp>
        <p:sp>
          <p:nvSpPr>
            <p:cNvPr id="19" name="Freeform 223"/>
            <p:cNvSpPr>
              <a:spLocks/>
            </p:cNvSpPr>
            <p:nvPr/>
          </p:nvSpPr>
          <p:spPr bwMode="auto">
            <a:xfrm>
              <a:off x="106299000" y="112232102"/>
              <a:ext cx="7772400" cy="900836"/>
            </a:xfrm>
            <a:custGeom>
              <a:avLst/>
              <a:gdLst>
                <a:gd name="T0" fmla="*/ 8073705 w 7747804"/>
                <a:gd name="T1" fmla="*/ 193695 h 900836"/>
                <a:gd name="T2" fmla="*/ 8016023 w 7747804"/>
                <a:gd name="T3" fmla="*/ 175248 h 900836"/>
                <a:gd name="T4" fmla="*/ 7942338 w 7747804"/>
                <a:gd name="T5" fmla="*/ 153726 h 900836"/>
                <a:gd name="T6" fmla="*/ 7859030 w 7747804"/>
                <a:gd name="T7" fmla="*/ 132205 h 900836"/>
                <a:gd name="T8" fmla="*/ 7762918 w 7747804"/>
                <a:gd name="T9" fmla="*/ 110683 h 900836"/>
                <a:gd name="T10" fmla="*/ 7653997 w 7747804"/>
                <a:gd name="T11" fmla="*/ 86087 h 900836"/>
                <a:gd name="T12" fmla="*/ 7532240 w 7747804"/>
                <a:gd name="T13" fmla="*/ 67640 h 900836"/>
                <a:gd name="T14" fmla="*/ 7400880 w 7747804"/>
                <a:gd name="T15" fmla="*/ 46118 h 900836"/>
                <a:gd name="T16" fmla="*/ 7253510 w 7747804"/>
                <a:gd name="T17" fmla="*/ 30745 h 900836"/>
                <a:gd name="T18" fmla="*/ 7096517 w 7747804"/>
                <a:gd name="T19" fmla="*/ 15373 h 900836"/>
                <a:gd name="T20" fmla="*/ 6929922 w 7747804"/>
                <a:gd name="T21" fmla="*/ 6149 h 900836"/>
                <a:gd name="T22" fmla="*/ 6750506 w 7747804"/>
                <a:gd name="T23" fmla="*/ 0 h 900836"/>
                <a:gd name="T24" fmla="*/ 6558270 w 7747804"/>
                <a:gd name="T25" fmla="*/ 0 h 900836"/>
                <a:gd name="T26" fmla="*/ 6356436 w 7747804"/>
                <a:gd name="T27" fmla="*/ 6149 h 900836"/>
                <a:gd name="T28" fmla="*/ 6141768 w 7747804"/>
                <a:gd name="T29" fmla="*/ 18447 h 900836"/>
                <a:gd name="T30" fmla="*/ 5917511 w 7747804"/>
                <a:gd name="T31" fmla="*/ 36894 h 900836"/>
                <a:gd name="T32" fmla="*/ 5683635 w 7747804"/>
                <a:gd name="T33" fmla="*/ 67640 h 900836"/>
                <a:gd name="T34" fmla="*/ 5436926 w 7747804"/>
                <a:gd name="T35" fmla="*/ 104534 h 900836"/>
                <a:gd name="T36" fmla="*/ 5180623 w 7747804"/>
                <a:gd name="T37" fmla="*/ 150652 h 900836"/>
                <a:gd name="T38" fmla="*/ 4914709 w 7747804"/>
                <a:gd name="T39" fmla="*/ 209068 h 900836"/>
                <a:gd name="T40" fmla="*/ 4639174 w 7747804"/>
                <a:gd name="T41" fmla="*/ 276708 h 900836"/>
                <a:gd name="T42" fmla="*/ 4350825 w 7747804"/>
                <a:gd name="T43" fmla="*/ 359720 h 900836"/>
                <a:gd name="T44" fmla="*/ 4056076 w 7747804"/>
                <a:gd name="T45" fmla="*/ 451956 h 900836"/>
                <a:gd name="T46" fmla="*/ 3758117 w 7747804"/>
                <a:gd name="T47" fmla="*/ 547266 h 900836"/>
                <a:gd name="T48" fmla="*/ 3469770 w 7747804"/>
                <a:gd name="T49" fmla="*/ 627204 h 900836"/>
                <a:gd name="T50" fmla="*/ 3191032 w 7747804"/>
                <a:gd name="T51" fmla="*/ 697918 h 900836"/>
                <a:gd name="T52" fmla="*/ 2925117 w 7747804"/>
                <a:gd name="T53" fmla="*/ 753259 h 900836"/>
                <a:gd name="T54" fmla="*/ 2665602 w 7747804"/>
                <a:gd name="T55" fmla="*/ 802452 h 900836"/>
                <a:gd name="T56" fmla="*/ 2418905 w 7747804"/>
                <a:gd name="T57" fmla="*/ 839346 h 900836"/>
                <a:gd name="T58" fmla="*/ 2181825 w 7747804"/>
                <a:gd name="T59" fmla="*/ 863942 h 900836"/>
                <a:gd name="T60" fmla="*/ 1954354 w 7747804"/>
                <a:gd name="T61" fmla="*/ 885464 h 900836"/>
                <a:gd name="T62" fmla="*/ 1739696 w 7747804"/>
                <a:gd name="T63" fmla="*/ 894687 h 900836"/>
                <a:gd name="T64" fmla="*/ 1534648 w 7747804"/>
                <a:gd name="T65" fmla="*/ 900836 h 900836"/>
                <a:gd name="T66" fmla="*/ 1342417 w 7747804"/>
                <a:gd name="T67" fmla="*/ 900836 h 900836"/>
                <a:gd name="T68" fmla="*/ 1159798 w 7747804"/>
                <a:gd name="T69" fmla="*/ 891613 h 900836"/>
                <a:gd name="T70" fmla="*/ 989991 w 7747804"/>
                <a:gd name="T71" fmla="*/ 882389 h 900836"/>
                <a:gd name="T72" fmla="*/ 829798 w 7747804"/>
                <a:gd name="T73" fmla="*/ 867017 h 900836"/>
                <a:gd name="T74" fmla="*/ 682423 w 7747804"/>
                <a:gd name="T75" fmla="*/ 848569 h 900836"/>
                <a:gd name="T76" fmla="*/ 547860 w 7747804"/>
                <a:gd name="T77" fmla="*/ 827048 h 900836"/>
                <a:gd name="T78" fmla="*/ 426112 w 7747804"/>
                <a:gd name="T79" fmla="*/ 805526 h 900836"/>
                <a:gd name="T80" fmla="*/ 313980 w 7747804"/>
                <a:gd name="T81" fmla="*/ 780930 h 900836"/>
                <a:gd name="T82" fmla="*/ 217862 w 7747804"/>
                <a:gd name="T83" fmla="*/ 756334 h 900836"/>
                <a:gd name="T84" fmla="*/ 131358 w 7747804"/>
                <a:gd name="T85" fmla="*/ 734812 h 900836"/>
                <a:gd name="T86" fmla="*/ 57669 w 7747804"/>
                <a:gd name="T87" fmla="*/ 713290 h 900836"/>
                <a:gd name="T88" fmla="*/ 0 w 7747804"/>
                <a:gd name="T89" fmla="*/ 694843 h 9008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47804"/>
                <a:gd name="T136" fmla="*/ 0 h 900836"/>
                <a:gd name="T137" fmla="*/ 7747804 w 7747804"/>
                <a:gd name="T138" fmla="*/ 900836 h 9008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47804" h="900836">
                  <a:moveTo>
                    <a:pt x="7747804" y="193695"/>
                  </a:moveTo>
                  <a:lnTo>
                    <a:pt x="7692462" y="175248"/>
                  </a:lnTo>
                  <a:lnTo>
                    <a:pt x="7621748" y="153726"/>
                  </a:lnTo>
                  <a:lnTo>
                    <a:pt x="7541811" y="132205"/>
                  </a:lnTo>
                  <a:lnTo>
                    <a:pt x="7449575" y="110683"/>
                  </a:lnTo>
                  <a:lnTo>
                    <a:pt x="7345041" y="86087"/>
                  </a:lnTo>
                  <a:lnTo>
                    <a:pt x="7228209" y="67640"/>
                  </a:lnTo>
                  <a:lnTo>
                    <a:pt x="7102154" y="46118"/>
                  </a:lnTo>
                  <a:lnTo>
                    <a:pt x="6960725" y="30745"/>
                  </a:lnTo>
                  <a:lnTo>
                    <a:pt x="6810074" y="15373"/>
                  </a:lnTo>
                  <a:lnTo>
                    <a:pt x="6650198" y="6149"/>
                  </a:lnTo>
                  <a:lnTo>
                    <a:pt x="6478025" y="0"/>
                  </a:lnTo>
                  <a:lnTo>
                    <a:pt x="6293553" y="0"/>
                  </a:lnTo>
                  <a:lnTo>
                    <a:pt x="6099858" y="6149"/>
                  </a:lnTo>
                  <a:lnTo>
                    <a:pt x="5893865" y="18447"/>
                  </a:lnTo>
                  <a:lnTo>
                    <a:pt x="5678648" y="36894"/>
                  </a:lnTo>
                  <a:lnTo>
                    <a:pt x="5454208" y="67640"/>
                  </a:lnTo>
                  <a:lnTo>
                    <a:pt x="5217470" y="104534"/>
                  </a:lnTo>
                  <a:lnTo>
                    <a:pt x="4971508" y="150652"/>
                  </a:lnTo>
                  <a:lnTo>
                    <a:pt x="4716322" y="209068"/>
                  </a:lnTo>
                  <a:lnTo>
                    <a:pt x="4451913" y="276708"/>
                  </a:lnTo>
                  <a:lnTo>
                    <a:pt x="4175205" y="359720"/>
                  </a:lnTo>
                  <a:lnTo>
                    <a:pt x="3892349" y="451956"/>
                  </a:lnTo>
                  <a:lnTo>
                    <a:pt x="3606418" y="547266"/>
                  </a:lnTo>
                  <a:lnTo>
                    <a:pt x="3329711" y="627204"/>
                  </a:lnTo>
                  <a:lnTo>
                    <a:pt x="3062227" y="697918"/>
                  </a:lnTo>
                  <a:lnTo>
                    <a:pt x="2807042" y="753259"/>
                  </a:lnTo>
                  <a:lnTo>
                    <a:pt x="2558005" y="802452"/>
                  </a:lnTo>
                  <a:lnTo>
                    <a:pt x="2321267" y="839346"/>
                  </a:lnTo>
                  <a:lnTo>
                    <a:pt x="2093752" y="863942"/>
                  </a:lnTo>
                  <a:lnTo>
                    <a:pt x="1875461" y="885464"/>
                  </a:lnTo>
                  <a:lnTo>
                    <a:pt x="1669467" y="894687"/>
                  </a:lnTo>
                  <a:lnTo>
                    <a:pt x="1472698" y="900836"/>
                  </a:lnTo>
                  <a:lnTo>
                    <a:pt x="1288226" y="900836"/>
                  </a:lnTo>
                  <a:lnTo>
                    <a:pt x="1112978" y="891613"/>
                  </a:lnTo>
                  <a:lnTo>
                    <a:pt x="950028" y="882389"/>
                  </a:lnTo>
                  <a:lnTo>
                    <a:pt x="796302" y="867017"/>
                  </a:lnTo>
                  <a:lnTo>
                    <a:pt x="654874" y="848569"/>
                  </a:lnTo>
                  <a:lnTo>
                    <a:pt x="525744" y="827048"/>
                  </a:lnTo>
                  <a:lnTo>
                    <a:pt x="408912" y="805526"/>
                  </a:lnTo>
                  <a:lnTo>
                    <a:pt x="301304" y="780930"/>
                  </a:lnTo>
                  <a:lnTo>
                    <a:pt x="209068" y="756334"/>
                  </a:lnTo>
                  <a:lnTo>
                    <a:pt x="126056" y="734812"/>
                  </a:lnTo>
                  <a:lnTo>
                    <a:pt x="55342" y="713290"/>
                  </a:lnTo>
                  <a:lnTo>
                    <a:pt x="0" y="694843"/>
                  </a:lnTo>
                </a:path>
              </a:pathLst>
            </a:custGeom>
            <a:noFill/>
            <a:ln w="9224" algn="ctr">
              <a:solidFill>
                <a:srgbClr val="FFFFFE"/>
              </a:solidFill>
              <a:prstDash val="solid"/>
              <a:round/>
              <a:headEnd/>
              <a:tailEnd/>
            </a:ln>
          </p:spPr>
          <p:txBody>
            <a:bodyPr/>
            <a:lstStyle/>
            <a:p>
              <a:endParaRPr lang="en-US"/>
            </a:p>
          </p:txBody>
        </p:sp>
      </p:grpSp>
      <p:sp>
        <p:nvSpPr>
          <p:cNvPr id="22" name="Line 229"/>
          <p:cNvSpPr>
            <a:spLocks noChangeShapeType="1"/>
          </p:cNvSpPr>
          <p:nvPr userDrawn="1"/>
        </p:nvSpPr>
        <p:spPr bwMode="auto">
          <a:xfrm flipV="1">
            <a:off x="0" y="228601"/>
            <a:ext cx="9144000" cy="0"/>
          </a:xfrm>
          <a:prstGeom prst="line">
            <a:avLst/>
          </a:prstGeom>
          <a:noFill/>
          <a:ln w="9525" algn="ctr">
            <a:solidFill>
              <a:srgbClr val="FFFFFE"/>
            </a:solidFill>
            <a:round/>
            <a:headEnd/>
            <a:tailEnd/>
          </a:ln>
        </p:spPr>
        <p:txBody>
          <a:bodyPr lIns="36576" tIns="36576" rIns="36576" bIns="36576"/>
          <a:lstStyle/>
          <a:p>
            <a:endParaRPr lang="en-US"/>
          </a:p>
        </p:txBody>
      </p:sp>
      <p:sp>
        <p:nvSpPr>
          <p:cNvPr id="23" name="Line 230"/>
          <p:cNvSpPr>
            <a:spLocks noChangeShapeType="1"/>
          </p:cNvSpPr>
          <p:nvPr userDrawn="1"/>
        </p:nvSpPr>
        <p:spPr bwMode="auto">
          <a:xfrm flipH="1">
            <a:off x="2590800" y="228601"/>
            <a:ext cx="0" cy="1645920"/>
          </a:xfrm>
          <a:prstGeom prst="line">
            <a:avLst/>
          </a:prstGeom>
          <a:noFill/>
          <a:ln w="9525" algn="ctr">
            <a:solidFill>
              <a:srgbClr val="FFFFFE"/>
            </a:solidFill>
            <a:round/>
            <a:headEnd/>
            <a:tailEnd/>
          </a:ln>
        </p:spPr>
        <p:txBody>
          <a:bodyPr lIns="36576" tIns="36576" rIns="36576" bIns="36576"/>
          <a:lstStyle/>
          <a:p>
            <a:endParaRPr lang="en-US"/>
          </a:p>
        </p:txBody>
      </p:sp>
      <p:sp>
        <p:nvSpPr>
          <p:cNvPr id="24" name="Line 231"/>
          <p:cNvSpPr>
            <a:spLocks noChangeShapeType="1"/>
          </p:cNvSpPr>
          <p:nvPr userDrawn="1"/>
        </p:nvSpPr>
        <p:spPr bwMode="auto">
          <a:xfrm flipH="1">
            <a:off x="6553200" y="228601"/>
            <a:ext cx="0" cy="2377440"/>
          </a:xfrm>
          <a:prstGeom prst="line">
            <a:avLst/>
          </a:prstGeom>
          <a:noFill/>
          <a:ln w="9525" algn="ctr">
            <a:solidFill>
              <a:srgbClr val="FFFFFE"/>
            </a:solidFill>
            <a:round/>
            <a:headEnd/>
            <a:tailEnd/>
          </a:ln>
        </p:spPr>
        <p:txBody>
          <a:bodyPr lIns="36576" tIns="36576" rIns="36576" bIns="36576"/>
          <a:lstStyle/>
          <a:p>
            <a:endParaRPr lang="en-US"/>
          </a:p>
        </p:txBody>
      </p:sp>
      <p:sp>
        <p:nvSpPr>
          <p:cNvPr id="6146" name="Rectangle 2"/>
          <p:cNvSpPr>
            <a:spLocks noGrp="1" noChangeArrowheads="1"/>
          </p:cNvSpPr>
          <p:nvPr userDrawn="1">
            <p:ph type="subTitle" idx="1"/>
          </p:nvPr>
        </p:nvSpPr>
        <p:spPr>
          <a:xfrm>
            <a:off x="0" y="3886200"/>
            <a:ext cx="9144000" cy="609600"/>
          </a:xfrm>
        </p:spPr>
        <p:txBody>
          <a:bodyPr/>
          <a:lstStyle>
            <a:lvl1pPr marL="0" indent="0" algn="ctr">
              <a:buFont typeface="Wingdings" pitchFamily="2" charset="2"/>
              <a:buNone/>
              <a:defRPr sz="2400">
                <a:solidFill>
                  <a:srgbClr val="BF962F"/>
                </a:solidFill>
                <a:latin typeface="+mj-lt"/>
              </a:defRPr>
            </a:lvl1pPr>
          </a:lstStyle>
          <a:p>
            <a:r>
              <a:rPr lang="en-US" dirty="0" smtClean="0"/>
              <a:t>Click to edit Master subtitle style</a:t>
            </a:r>
            <a:endParaRPr lang="en-US" dirty="0"/>
          </a:p>
        </p:txBody>
      </p:sp>
      <p:sp>
        <p:nvSpPr>
          <p:cNvPr id="6156" name="Rectangle 12"/>
          <p:cNvSpPr>
            <a:spLocks noGrp="1" noChangeArrowheads="1"/>
          </p:cNvSpPr>
          <p:nvPr userDrawn="1">
            <p:ph type="ctrTitle"/>
          </p:nvPr>
        </p:nvSpPr>
        <p:spPr>
          <a:xfrm>
            <a:off x="0" y="3124200"/>
            <a:ext cx="9144000" cy="762000"/>
          </a:xfrm>
          <a:noFill/>
          <a:ln>
            <a:noFill/>
          </a:ln>
          <a:scene3d>
            <a:camera prst="orthographicFront"/>
            <a:lightRig rig="balanced" dir="t"/>
          </a:scene3d>
          <a:sp3d prstMaterial="clear"/>
        </p:spPr>
        <p:txBody>
          <a:bodyPr anchor="ctr"/>
          <a:lstStyle>
            <a:lvl1pPr>
              <a:defRPr sz="4400" cap="none" baseline="0">
                <a:solidFill>
                  <a:srgbClr val="1E3C78"/>
                </a:solidFill>
              </a:defRPr>
            </a:lvl1pPr>
          </a:lstStyle>
          <a:p>
            <a:r>
              <a:rPr lang="en-US" dirty="0"/>
              <a:t>Click to edit Master title style</a:t>
            </a:r>
          </a:p>
        </p:txBody>
      </p:sp>
      <p:pic>
        <p:nvPicPr>
          <p:cNvPr id="20" name="Picture 2"/>
          <p:cNvPicPr>
            <a:picLocks noChangeAspect="1" noChangeArrowheads="1"/>
          </p:cNvPicPr>
          <p:nvPr userDrawn="1"/>
        </p:nvPicPr>
        <p:blipFill>
          <a:blip r:embed="rId3" cstate="print"/>
          <a:srcRect/>
          <a:stretch>
            <a:fillRect/>
          </a:stretch>
        </p:blipFill>
        <p:spPr bwMode="auto">
          <a:xfrm>
            <a:off x="-6350" y="5791200"/>
            <a:ext cx="9156700" cy="1079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tIns="0" bIns="0" anchor="ctr" anchorCtr="0"/>
          <a:lstStyle/>
          <a:p>
            <a:r>
              <a:rPr lang="en-US" dirty="0" smtClean="0"/>
              <a:t>Click to edit Master title style</a:t>
            </a:r>
            <a:endParaRPr lang="en-US" dirty="0"/>
          </a:p>
        </p:txBody>
      </p:sp>
      <p:sp>
        <p:nvSpPr>
          <p:cNvPr id="3" name="Content Placeholder 2"/>
          <p:cNvSpPr>
            <a:spLocks noGrp="1"/>
          </p:cNvSpPr>
          <p:nvPr>
            <p:ph idx="1"/>
          </p:nvPr>
        </p:nvSpPr>
        <p:spPr>
          <a:xfrm>
            <a:off x="838200" y="1524000"/>
            <a:ext cx="7661275" cy="4114800"/>
          </a:xfrm>
        </p:spPr>
        <p:txBody>
          <a:bodyPr/>
          <a:lstStyle>
            <a:lvl1pPr>
              <a:defRPr>
                <a:solidFill>
                  <a:srgbClr val="264D9A"/>
                </a:solidFill>
              </a:defRPr>
            </a:lvl1pPr>
            <a:lvl2pPr>
              <a:defRPr>
                <a:solidFill>
                  <a:srgbClr val="264D9A"/>
                </a:solidFill>
              </a:defRPr>
            </a:lvl2pPr>
            <a:lvl3pPr>
              <a:defRPr>
                <a:solidFill>
                  <a:srgbClr val="264D9A"/>
                </a:solidFill>
              </a:defRPr>
            </a:lvl3pPr>
            <a:lvl4pPr>
              <a:defRPr>
                <a:solidFill>
                  <a:srgbClr val="264D9A"/>
                </a:solidFill>
              </a:defRPr>
            </a:lvl4pPr>
            <a:lvl5pPr>
              <a:defRPr>
                <a:solidFill>
                  <a:srgbClr val="264D9A"/>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962D946E-3767-4B1B-821F-E197722984EE}" type="slidenum">
              <a:rPr lang="en-US"/>
              <a:pPr>
                <a:defRPr/>
              </a:pPr>
              <a:t>‹#›</a:t>
            </a:fld>
            <a:endParaRPr lang="en-US"/>
          </a:p>
        </p:txBody>
      </p:sp>
      <p:pic>
        <p:nvPicPr>
          <p:cNvPr id="7" name="Picture 2"/>
          <p:cNvPicPr>
            <a:picLocks noChangeAspect="1" noChangeArrowheads="1"/>
          </p:cNvPicPr>
          <p:nvPr userDrawn="1"/>
        </p:nvPicPr>
        <p:blipFill>
          <a:blip r:embed="rId2" cstate="print"/>
          <a:srcRect/>
          <a:stretch>
            <a:fillRect/>
          </a:stretch>
        </p:blipFill>
        <p:spPr bwMode="auto">
          <a:xfrm>
            <a:off x="-6350" y="5410200"/>
            <a:ext cx="9156700" cy="1487488"/>
          </a:xfrm>
          <a:prstGeom prst="rect">
            <a:avLst/>
          </a:prstGeom>
          <a:noFill/>
          <a:ln w="9525">
            <a:noFill/>
            <a:miter lim="800000"/>
            <a:headEnd/>
            <a:tailEnd/>
          </a:ln>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838200"/>
          </a:xfrm>
          <a:noFill/>
          <a:scene3d>
            <a:camera prst="orthographicFront"/>
            <a:lightRig rig="balanced" dir="t"/>
          </a:scene3d>
          <a:sp3d prstMaterial="clear"/>
        </p:spPr>
        <p:txBody>
          <a:bodyPr tIns="0" bIns="0" anchor="ctr" anchorCtr="0"/>
          <a:lstStyle>
            <a:lvl1pPr marL="400050" indent="0">
              <a:defRPr>
                <a:solidFill>
                  <a:srgbClr val="1E3C78"/>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30325" y="1676400"/>
            <a:ext cx="7661275" cy="4114800"/>
          </a:xfrm>
        </p:spPr>
        <p:txBody>
          <a:bodyPr/>
          <a:lstStyle>
            <a:lvl1pPr>
              <a:defRPr>
                <a:solidFill>
                  <a:srgbClr val="264D9A"/>
                </a:solidFill>
              </a:defRPr>
            </a:lvl1pPr>
            <a:lvl2pPr>
              <a:defRPr>
                <a:solidFill>
                  <a:srgbClr val="264D9A"/>
                </a:solidFill>
              </a:defRPr>
            </a:lvl2pPr>
            <a:lvl3pPr>
              <a:defRPr>
                <a:solidFill>
                  <a:srgbClr val="264D9A"/>
                </a:solidFill>
              </a:defRPr>
            </a:lvl3pPr>
            <a:lvl4pPr>
              <a:defRPr>
                <a:solidFill>
                  <a:srgbClr val="264D9A"/>
                </a:solidFill>
              </a:defRPr>
            </a:lvl4pPr>
            <a:lvl5pPr>
              <a:defRPr>
                <a:solidFill>
                  <a:srgbClr val="264D9A"/>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2"/>
          <p:cNvPicPr>
            <a:picLocks noChangeAspect="1" noChangeArrowheads="1"/>
          </p:cNvPicPr>
          <p:nvPr userDrawn="1"/>
        </p:nvPicPr>
        <p:blipFill>
          <a:blip r:embed="rId2" cstate="print"/>
          <a:srcRect r="26784"/>
          <a:stretch>
            <a:fillRect/>
          </a:stretch>
        </p:blipFill>
        <p:spPr bwMode="auto">
          <a:xfrm rot="5400000" flipH="1">
            <a:off x="-2693988" y="2693988"/>
            <a:ext cx="6858001" cy="1470025"/>
          </a:xfrm>
          <a:prstGeom prst="rect">
            <a:avLst/>
          </a:prstGeom>
          <a:noFill/>
          <a:ln w="9525">
            <a:noFill/>
            <a:miter lim="800000"/>
            <a:headEnd/>
            <a:tailEnd/>
          </a:ln>
          <a:effectLst/>
        </p:spPr>
      </p:pic>
      <p:pic>
        <p:nvPicPr>
          <p:cNvPr id="10" name="Picture 9" descr="Blue Gold Logo.png"/>
          <p:cNvPicPr>
            <a:picLocks noChangeAspect="1"/>
          </p:cNvPicPr>
          <p:nvPr userDrawn="1"/>
        </p:nvPicPr>
        <p:blipFill>
          <a:blip r:embed="rId3" cstate="print"/>
          <a:stretch>
            <a:fillRect/>
          </a:stretch>
        </p:blipFill>
        <p:spPr>
          <a:xfrm>
            <a:off x="7863840" y="6309360"/>
            <a:ext cx="1097280" cy="37461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741363" y="1752600"/>
            <a:ext cx="7661275" cy="4114800"/>
          </a:xfrm>
        </p:spPr>
        <p:txBody>
          <a:bodyPr/>
          <a:lstStyle>
            <a:lvl1pPr>
              <a:defRPr>
                <a:solidFill>
                  <a:srgbClr val="264D9A"/>
                </a:solidFill>
              </a:defRPr>
            </a:lvl1pPr>
            <a:lvl2pPr>
              <a:defRPr>
                <a:solidFill>
                  <a:srgbClr val="264D9A"/>
                </a:solidFill>
              </a:defRPr>
            </a:lvl2pPr>
            <a:lvl3pPr>
              <a:defRPr>
                <a:solidFill>
                  <a:srgbClr val="264D9A"/>
                </a:solidFill>
              </a:defRPr>
            </a:lvl3pPr>
            <a:lvl4pPr>
              <a:defRPr>
                <a:solidFill>
                  <a:srgbClr val="264D9A"/>
                </a:solidFill>
              </a:defRPr>
            </a:lvl4pPr>
            <a:lvl5pPr>
              <a:defRPr>
                <a:solidFill>
                  <a:srgbClr val="264D9A"/>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0" y="152400"/>
            <a:ext cx="9144000" cy="838200"/>
          </a:xfrm>
        </p:spPr>
        <p:txBody>
          <a:bodyPr tIns="0" bIns="0" anchor="ctr" anchorCtr="0"/>
          <a:lstStyle/>
          <a:p>
            <a:r>
              <a:rPr lang="en-US" dirty="0" smtClean="0"/>
              <a:t>Click to edit Master title style</a:t>
            </a:r>
            <a:endParaRPr lang="en-US" dirty="0"/>
          </a:p>
        </p:txBody>
      </p:sp>
      <p:pic>
        <p:nvPicPr>
          <p:cNvPr id="9" name="Picture 8" descr="Blue Gold Logo.png"/>
          <p:cNvPicPr>
            <a:picLocks noChangeAspect="1"/>
          </p:cNvPicPr>
          <p:nvPr userDrawn="1"/>
        </p:nvPicPr>
        <p:blipFill>
          <a:blip r:embed="rId2" cstate="print"/>
          <a:stretch>
            <a:fillRect/>
          </a:stretch>
        </p:blipFill>
        <p:spPr>
          <a:xfrm>
            <a:off x="7863840" y="6309360"/>
            <a:ext cx="1097280" cy="37461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0725" y="1524000"/>
            <a:ext cx="3754438" cy="4114800"/>
          </a:xfrm>
        </p:spPr>
        <p:txBody>
          <a:bodyPr/>
          <a:lstStyle>
            <a:lvl1pPr>
              <a:buSzPct val="110000"/>
              <a:buFontTx/>
              <a:buBlip>
                <a:blip r:embed="rId2"/>
              </a:buBlip>
              <a:defRPr sz="2800">
                <a:solidFill>
                  <a:srgbClr val="264D9A"/>
                </a:solidFill>
                <a:latin typeface="Arial Rounded MT Bold" pitchFamily="34" charset="0"/>
              </a:defRPr>
            </a:lvl1pPr>
            <a:lvl2pPr>
              <a:buSzPct val="90000"/>
              <a:buFontTx/>
              <a:buBlip>
                <a:blip r:embed="rId2"/>
              </a:buBlip>
              <a:defRPr sz="2400">
                <a:solidFill>
                  <a:srgbClr val="264D9A"/>
                </a:solidFill>
                <a:latin typeface="Arial Rounded MT Bold" pitchFamily="34" charset="0"/>
              </a:defRPr>
            </a:lvl2pPr>
            <a:lvl3pPr>
              <a:buSzPct val="80000"/>
              <a:buFontTx/>
              <a:buBlip>
                <a:blip r:embed="rId2"/>
              </a:buBlip>
              <a:defRPr sz="2000">
                <a:solidFill>
                  <a:srgbClr val="264D9A"/>
                </a:solidFill>
                <a:latin typeface="Arial Rounded MT Bold" pitchFamily="34" charset="0"/>
              </a:defRPr>
            </a:lvl3pPr>
            <a:lvl4pPr>
              <a:defRPr sz="1800">
                <a:solidFill>
                  <a:srgbClr val="264D9A"/>
                </a:solidFill>
                <a:latin typeface="Arial Rounded MT Bold" pitchFamily="34" charset="0"/>
              </a:defRPr>
            </a:lvl4pPr>
            <a:lvl5pPr>
              <a:defRPr sz="1800">
                <a:solidFill>
                  <a:srgbClr val="264D9A"/>
                </a:solidFill>
                <a:latin typeface="Arial Rounded MT Bold"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7563" y="1524000"/>
            <a:ext cx="3754437" cy="4114800"/>
          </a:xfrm>
        </p:spPr>
        <p:txBody>
          <a:bodyPr/>
          <a:lstStyle>
            <a:lvl1pPr>
              <a:buSzPct val="110000"/>
              <a:buFontTx/>
              <a:buBlip>
                <a:blip r:embed="rId2"/>
              </a:buBlip>
              <a:defRPr sz="2800">
                <a:solidFill>
                  <a:srgbClr val="264D9A"/>
                </a:solidFill>
              </a:defRPr>
            </a:lvl1pPr>
            <a:lvl2pPr>
              <a:buSzPct val="90000"/>
              <a:buFontTx/>
              <a:buBlip>
                <a:blip r:embed="rId2"/>
              </a:buBlip>
              <a:defRPr sz="2400">
                <a:solidFill>
                  <a:srgbClr val="264D9A"/>
                </a:solidFill>
              </a:defRPr>
            </a:lvl2pPr>
            <a:lvl3pPr>
              <a:buSzPct val="80000"/>
              <a:buFontTx/>
              <a:buBlip>
                <a:blip r:embed="rId2"/>
              </a:buBlip>
              <a:defRPr sz="2000">
                <a:solidFill>
                  <a:srgbClr val="264D9A"/>
                </a:solidFill>
              </a:defRPr>
            </a:lvl3pPr>
            <a:lvl4pPr>
              <a:defRPr sz="1800">
                <a:solidFill>
                  <a:srgbClr val="264D9A"/>
                </a:solidFill>
              </a:defRPr>
            </a:lvl4pPr>
            <a:lvl5pPr>
              <a:defRPr sz="1800">
                <a:solidFill>
                  <a:srgbClr val="264D9A"/>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2"/>
          <p:cNvPicPr>
            <a:picLocks noChangeAspect="1" noChangeArrowheads="1"/>
          </p:cNvPicPr>
          <p:nvPr userDrawn="1"/>
        </p:nvPicPr>
        <p:blipFill>
          <a:blip r:embed="rId3" cstate="print"/>
          <a:srcRect/>
          <a:stretch>
            <a:fillRect/>
          </a:stretch>
        </p:blipFill>
        <p:spPr bwMode="auto">
          <a:xfrm>
            <a:off x="-6350" y="5410200"/>
            <a:ext cx="9156700" cy="1487488"/>
          </a:xfrm>
          <a:prstGeom prst="rect">
            <a:avLst/>
          </a:prstGeom>
          <a:noFill/>
          <a:ln w="9525">
            <a:noFill/>
            <a:miter lim="800000"/>
            <a:headEnd/>
            <a:tailEnd/>
          </a:ln>
          <a:effectLst/>
        </p:spPr>
      </p:pic>
      <p:sp>
        <p:nvSpPr>
          <p:cNvPr id="10" name="Title 1"/>
          <p:cNvSpPr>
            <a:spLocks noGrp="1"/>
          </p:cNvSpPr>
          <p:nvPr>
            <p:ph type="title"/>
          </p:nvPr>
        </p:nvSpPr>
        <p:spPr>
          <a:xfrm>
            <a:off x="0" y="152400"/>
            <a:ext cx="9144000" cy="838200"/>
          </a:xfrm>
        </p:spPr>
        <p:txBody>
          <a:bodyPr tIns="0" bIns="0" anchor="ctr" anchorCtr="0"/>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20725" y="1600200"/>
            <a:ext cx="3754438" cy="4114800"/>
          </a:xfrm>
        </p:spPr>
        <p:txBody>
          <a:bodyPr/>
          <a:lstStyle>
            <a:lvl1pPr>
              <a:buSzPct val="110000"/>
              <a:buFontTx/>
              <a:buBlip>
                <a:blip r:embed="rId2"/>
              </a:buBlip>
              <a:defRPr sz="2800">
                <a:solidFill>
                  <a:srgbClr val="264D9A"/>
                </a:solidFill>
                <a:latin typeface="Arial Rounded MT Bold" pitchFamily="34" charset="0"/>
              </a:defRPr>
            </a:lvl1pPr>
            <a:lvl2pPr>
              <a:buSzPct val="90000"/>
              <a:buFontTx/>
              <a:buBlip>
                <a:blip r:embed="rId2"/>
              </a:buBlip>
              <a:defRPr sz="2400">
                <a:solidFill>
                  <a:srgbClr val="264D9A"/>
                </a:solidFill>
                <a:latin typeface="Arial Rounded MT Bold" pitchFamily="34" charset="0"/>
              </a:defRPr>
            </a:lvl2pPr>
            <a:lvl3pPr>
              <a:buSzPct val="80000"/>
              <a:buFontTx/>
              <a:buBlip>
                <a:blip r:embed="rId2"/>
              </a:buBlip>
              <a:defRPr sz="2000">
                <a:solidFill>
                  <a:srgbClr val="264D9A"/>
                </a:solidFill>
                <a:latin typeface="Arial Rounded MT Bold" pitchFamily="34" charset="0"/>
              </a:defRPr>
            </a:lvl3pPr>
            <a:lvl4pPr>
              <a:defRPr sz="1800">
                <a:solidFill>
                  <a:srgbClr val="264D9A"/>
                </a:solidFill>
                <a:latin typeface="Arial Rounded MT Bold" pitchFamily="34" charset="0"/>
              </a:defRPr>
            </a:lvl4pPr>
            <a:lvl5pPr>
              <a:defRPr sz="1800">
                <a:solidFill>
                  <a:srgbClr val="264D9A"/>
                </a:solidFill>
                <a:latin typeface="Arial Rounded MT Bold"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7563" y="1600200"/>
            <a:ext cx="3754437" cy="4114800"/>
          </a:xfrm>
        </p:spPr>
        <p:txBody>
          <a:bodyPr/>
          <a:lstStyle>
            <a:lvl1pPr>
              <a:buSzPct val="110000"/>
              <a:buFontTx/>
              <a:buBlip>
                <a:blip r:embed="rId2"/>
              </a:buBlip>
              <a:defRPr sz="2800">
                <a:solidFill>
                  <a:srgbClr val="264D9A"/>
                </a:solidFill>
              </a:defRPr>
            </a:lvl1pPr>
            <a:lvl2pPr>
              <a:buSzPct val="90000"/>
              <a:buFontTx/>
              <a:buBlip>
                <a:blip r:embed="rId2"/>
              </a:buBlip>
              <a:defRPr sz="2400">
                <a:solidFill>
                  <a:srgbClr val="264D9A"/>
                </a:solidFill>
              </a:defRPr>
            </a:lvl2pPr>
            <a:lvl3pPr>
              <a:buSzPct val="80000"/>
              <a:buFontTx/>
              <a:buBlip>
                <a:blip r:embed="rId2"/>
              </a:buBlip>
              <a:defRPr sz="2000">
                <a:solidFill>
                  <a:srgbClr val="264D9A"/>
                </a:solidFill>
              </a:defRPr>
            </a:lvl3pPr>
            <a:lvl4pPr>
              <a:defRPr sz="1800">
                <a:solidFill>
                  <a:srgbClr val="264D9A"/>
                </a:solidFill>
              </a:defRPr>
            </a:lvl4pPr>
            <a:lvl5pPr>
              <a:defRPr sz="1800">
                <a:solidFill>
                  <a:srgbClr val="264D9A"/>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0" y="152400"/>
            <a:ext cx="9144000" cy="838200"/>
          </a:xfrm>
        </p:spPr>
        <p:txBody>
          <a:bodyPr tIns="0" bIns="0" anchor="ctr" anchorCtr="0"/>
          <a:lstStyle/>
          <a:p>
            <a:r>
              <a:rPr lang="en-US" dirty="0" smtClean="0"/>
              <a:t>Click to edit Master title style</a:t>
            </a:r>
            <a:endParaRPr lang="en-US" dirty="0"/>
          </a:p>
        </p:txBody>
      </p:sp>
      <p:pic>
        <p:nvPicPr>
          <p:cNvPr id="10" name="Picture 9" descr="Blue Gold Logo.png"/>
          <p:cNvPicPr>
            <a:picLocks noChangeAspect="1"/>
          </p:cNvPicPr>
          <p:nvPr userDrawn="1"/>
        </p:nvPicPr>
        <p:blipFill>
          <a:blip r:embed="rId3" cstate="print"/>
          <a:stretch>
            <a:fillRect/>
          </a:stretch>
        </p:blipFill>
        <p:spPr>
          <a:xfrm>
            <a:off x="7863840" y="6309360"/>
            <a:ext cx="1097280" cy="37461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0" name="Title 1"/>
          <p:cNvSpPr>
            <a:spLocks noGrp="1"/>
          </p:cNvSpPr>
          <p:nvPr>
            <p:ph type="title"/>
          </p:nvPr>
        </p:nvSpPr>
        <p:spPr>
          <a:xfrm>
            <a:off x="0" y="152400"/>
            <a:ext cx="9144000" cy="838200"/>
          </a:xfrm>
        </p:spPr>
        <p:txBody>
          <a:bodyPr tIns="0" bIns="0" anchor="ctr" anchorCtr="0"/>
          <a:lstStyle/>
          <a:p>
            <a:r>
              <a:rPr lang="en-US" dirty="0" smtClean="0"/>
              <a:t>Click to edit Master title style</a:t>
            </a:r>
            <a:endParaRPr lang="en-US" dirty="0"/>
          </a:p>
        </p:txBody>
      </p:sp>
      <p:pic>
        <p:nvPicPr>
          <p:cNvPr id="3" name="Picture 2"/>
          <p:cNvPicPr>
            <a:picLocks noChangeAspect="1" noChangeArrowheads="1"/>
          </p:cNvPicPr>
          <p:nvPr userDrawn="1"/>
        </p:nvPicPr>
        <p:blipFill>
          <a:blip r:embed="rId2" cstate="print"/>
          <a:srcRect/>
          <a:stretch>
            <a:fillRect/>
          </a:stretch>
        </p:blipFill>
        <p:spPr bwMode="auto">
          <a:xfrm>
            <a:off x="-6350" y="5410200"/>
            <a:ext cx="9156700" cy="1487488"/>
          </a:xfrm>
          <a:prstGeom prst="rect">
            <a:avLst/>
          </a:prstGeom>
          <a:noFill/>
          <a:ln w="9525">
            <a:noFill/>
            <a:miter lim="800000"/>
            <a:headEnd/>
            <a:tailEnd/>
          </a:ln>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838200"/>
          </a:xfrm>
          <a:noFill/>
          <a:scene3d>
            <a:camera prst="orthographicFront"/>
            <a:lightRig rig="balanced" dir="t"/>
          </a:scene3d>
          <a:sp3d prstMaterial="clear"/>
        </p:spPr>
        <p:txBody>
          <a:bodyPr tIns="0" bIns="0" anchor="ctr" anchorCtr="0"/>
          <a:lstStyle>
            <a:lvl1pPr marL="400050" indent="0">
              <a:defRPr>
                <a:solidFill>
                  <a:srgbClr val="1E3C78"/>
                </a:solidFill>
              </a:defRPr>
            </a:lvl1pPr>
          </a:lstStyle>
          <a:p>
            <a:r>
              <a:rPr lang="en-US" dirty="0" smtClean="0"/>
              <a:t>Click to edit Master title style</a:t>
            </a:r>
            <a:endParaRPr lang="en-US" dirty="0"/>
          </a:p>
        </p:txBody>
      </p:sp>
      <p:pic>
        <p:nvPicPr>
          <p:cNvPr id="8" name="Picture 2"/>
          <p:cNvPicPr>
            <a:picLocks noChangeAspect="1" noChangeArrowheads="1"/>
          </p:cNvPicPr>
          <p:nvPr userDrawn="1"/>
        </p:nvPicPr>
        <p:blipFill>
          <a:blip r:embed="rId2" cstate="print"/>
          <a:srcRect r="26784"/>
          <a:stretch>
            <a:fillRect/>
          </a:stretch>
        </p:blipFill>
        <p:spPr bwMode="auto">
          <a:xfrm rot="5400000" flipH="1">
            <a:off x="-2693988" y="2693988"/>
            <a:ext cx="6858001" cy="1470025"/>
          </a:xfrm>
          <a:prstGeom prst="rect">
            <a:avLst/>
          </a:prstGeom>
          <a:noFill/>
          <a:ln w="9525">
            <a:noFill/>
            <a:miter lim="800000"/>
            <a:headEnd/>
            <a:tailEnd/>
          </a:ln>
          <a:effectLst/>
        </p:spPr>
      </p:pic>
      <p:pic>
        <p:nvPicPr>
          <p:cNvPr id="6" name="Picture 5" descr="Blue Gold Logo.png"/>
          <p:cNvPicPr>
            <a:picLocks noChangeAspect="1"/>
          </p:cNvPicPr>
          <p:nvPr userDrawn="1"/>
        </p:nvPicPr>
        <p:blipFill>
          <a:blip r:embed="rId3" cstate="print"/>
          <a:stretch>
            <a:fillRect/>
          </a:stretch>
        </p:blipFill>
        <p:spPr>
          <a:xfrm>
            <a:off x="7863840" y="6309360"/>
            <a:ext cx="1097280" cy="37461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264D9A"/>
            </a:gs>
            <a:gs pos="21000">
              <a:schemeClr val="bg1"/>
            </a:gs>
            <a:gs pos="100000">
              <a:schemeClr val="bg1"/>
            </a:gs>
            <a:gs pos="100000">
              <a:schemeClr val="bg1"/>
            </a:gs>
          </a:gsLst>
          <a:lin ang="5400000" scaled="1"/>
        </a:grad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bwMode="auto">
          <a:xfrm>
            <a:off x="0" y="76200"/>
            <a:ext cx="9144000" cy="1295400"/>
          </a:xfrm>
          <a:prstGeom prst="rect">
            <a:avLst/>
          </a:prstGeom>
          <a:solidFill>
            <a:srgbClr val="264D9A"/>
          </a:solidFill>
          <a:ln w="9525">
            <a:noFill/>
            <a:miter lim="800000"/>
            <a:headEnd/>
            <a:tailEnd/>
          </a:ln>
          <a:scene3d>
            <a:camera prst="orthographicFront"/>
            <a:lightRig rig="balanced" dir="t"/>
          </a:scene3d>
          <a:sp3d prstMaterial="clear">
            <a:bevelT/>
          </a:sp3d>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3077" name="Rectangle 5"/>
          <p:cNvSpPr>
            <a:spLocks noGrp="1" noChangeArrowheads="1"/>
          </p:cNvSpPr>
          <p:nvPr>
            <p:ph type="body" idx="1"/>
          </p:nvPr>
        </p:nvSpPr>
        <p:spPr bwMode="auto">
          <a:xfrm>
            <a:off x="949325" y="1981200"/>
            <a:ext cx="7661275"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126" name="Rectangle 6"/>
          <p:cNvSpPr>
            <a:spLocks noGrp="1" noChangeArrowheads="1"/>
          </p:cNvSpPr>
          <p:nvPr>
            <p:ph type="dt" sz="half" idx="2"/>
          </p:nvPr>
        </p:nvSpPr>
        <p:spPr bwMode="auto">
          <a:xfrm>
            <a:off x="94615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p>
        </p:txBody>
      </p:sp>
      <p:sp>
        <p:nvSpPr>
          <p:cNvPr id="5127" name="Rectangle 7"/>
          <p:cNvSpPr>
            <a:spLocks noGrp="1" noChangeArrowheads="1"/>
          </p:cNvSpPr>
          <p:nvPr>
            <p:ph type="ftr" sz="quarter" idx="3"/>
          </p:nvPr>
        </p:nvSpPr>
        <p:spPr bwMode="auto">
          <a:xfrm>
            <a:off x="3352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p>
        </p:txBody>
      </p:sp>
      <p:sp>
        <p:nvSpPr>
          <p:cNvPr id="5128" name="Rectangle 8"/>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A536AC6B-3E1A-4283-88DD-FAF875A3B3B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93" r:id="rId1"/>
    <p:sldLayoutId id="2147484314" r:id="rId2"/>
    <p:sldLayoutId id="2147484272" r:id="rId3"/>
    <p:sldLayoutId id="2147484307" r:id="rId4"/>
    <p:sldLayoutId id="2147484294" r:id="rId5"/>
    <p:sldLayoutId id="2147484274" r:id="rId6"/>
    <p:sldLayoutId id="2147484308" r:id="rId7"/>
    <p:sldLayoutId id="2147484309" r:id="rId8"/>
    <p:sldLayoutId id="2147484310" r:id="rId9"/>
    <p:sldLayoutId id="2147484275" r:id="rId10"/>
    <p:sldLayoutId id="2147484278" r:id="rId11"/>
    <p:sldLayoutId id="2147484279" r:id="rId12"/>
    <p:sldLayoutId id="2147484281" r:id="rId13"/>
    <p:sldLayoutId id="2147484311" r:id="rId14"/>
    <p:sldLayoutId id="2147484312" r:id="rId15"/>
    <p:sldLayoutId id="2147484313" r:id="rId16"/>
  </p:sldLayoutIdLst>
  <p:txStyles>
    <p:titleStyle>
      <a:lvl1pPr algn="ctr" rtl="0" eaLnBrk="0" fontAlgn="base" hangingPunct="0">
        <a:spcBef>
          <a:spcPct val="0"/>
        </a:spcBef>
        <a:spcAft>
          <a:spcPct val="0"/>
        </a:spcAft>
        <a:defRPr sz="3600" cap="small" baseline="0">
          <a:solidFill>
            <a:schemeClr val="bg1"/>
          </a:solidFill>
          <a:latin typeface="Arial Rounded MT Bold"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110000"/>
        <a:buFontTx/>
        <a:buBlip>
          <a:blip r:embed="rId18"/>
        </a:buBlip>
        <a:defRPr sz="3200">
          <a:solidFill>
            <a:srgbClr val="264D9A"/>
          </a:solidFill>
          <a:latin typeface="Arial Rounded MT Bold" pitchFamily="34" charset="0"/>
          <a:ea typeface="+mn-ea"/>
          <a:cs typeface="+mn-cs"/>
        </a:defRPr>
      </a:lvl1pPr>
      <a:lvl2pPr marL="889000" indent="-439738" algn="l" rtl="0" eaLnBrk="0" fontAlgn="base" hangingPunct="0">
        <a:spcBef>
          <a:spcPct val="20000"/>
        </a:spcBef>
        <a:spcAft>
          <a:spcPct val="0"/>
        </a:spcAft>
        <a:buClr>
          <a:schemeClr val="hlink"/>
        </a:buClr>
        <a:buSzPct val="90000"/>
        <a:buFontTx/>
        <a:buBlip>
          <a:blip r:embed="rId18"/>
        </a:buBlip>
        <a:defRPr sz="2800">
          <a:solidFill>
            <a:srgbClr val="264D9A"/>
          </a:solidFill>
          <a:latin typeface="Arial Rounded MT Bold" pitchFamily="34" charset="0"/>
        </a:defRPr>
      </a:lvl2pPr>
      <a:lvl3pPr marL="1293813" indent="-403225" algn="l" rtl="0" eaLnBrk="0" fontAlgn="base" hangingPunct="0">
        <a:spcBef>
          <a:spcPct val="20000"/>
        </a:spcBef>
        <a:spcAft>
          <a:spcPct val="0"/>
        </a:spcAft>
        <a:buClr>
          <a:schemeClr val="accent1"/>
        </a:buClr>
        <a:buSzPct val="80000"/>
        <a:buFontTx/>
        <a:buBlip>
          <a:blip r:embed="rId18"/>
        </a:buBlip>
        <a:defRPr sz="2400">
          <a:solidFill>
            <a:srgbClr val="264D9A"/>
          </a:solidFill>
          <a:latin typeface="Arial Rounded MT Bold" pitchFamily="34" charset="0"/>
        </a:defRPr>
      </a:lvl3pPr>
      <a:lvl4pPr marL="1681163" indent="-385763" algn="l" rtl="0" eaLnBrk="0" fontAlgn="base" hangingPunct="0">
        <a:spcBef>
          <a:spcPct val="20000"/>
        </a:spcBef>
        <a:spcAft>
          <a:spcPct val="0"/>
        </a:spcAft>
        <a:buClr>
          <a:schemeClr val="hlink"/>
        </a:buClr>
        <a:buSzPct val="75000"/>
        <a:buFontTx/>
        <a:buBlip>
          <a:blip r:embed="rId18"/>
        </a:buBlip>
        <a:defRPr sz="2000">
          <a:solidFill>
            <a:srgbClr val="264D9A"/>
          </a:solidFill>
          <a:latin typeface="Arial Rounded MT Bold" pitchFamily="34" charset="0"/>
        </a:defRPr>
      </a:lvl4pPr>
      <a:lvl5pPr marL="2070100" indent="-387350" algn="l" rtl="0" eaLnBrk="0" fontAlgn="base" hangingPunct="0">
        <a:spcBef>
          <a:spcPct val="20000"/>
        </a:spcBef>
        <a:spcAft>
          <a:spcPct val="0"/>
        </a:spcAft>
        <a:buClr>
          <a:schemeClr val="accent1"/>
        </a:buClr>
        <a:buSzPct val="70000"/>
        <a:buFontTx/>
        <a:buBlip>
          <a:blip r:embed="rId18"/>
        </a:buBlip>
        <a:defRPr sz="2000">
          <a:solidFill>
            <a:srgbClr val="264D9A"/>
          </a:solidFill>
          <a:latin typeface="Arial Rounded MT Bold" pitchFamily="34" charset="0"/>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ctrTitle"/>
          </p:nvPr>
        </p:nvSpPr>
        <p:spPr/>
        <p:txBody>
          <a:bodyPr/>
          <a:lstStyle/>
          <a:p>
            <a:r>
              <a:rPr lang="en-US" dirty="0" smtClean="0"/>
              <a:t>Update on STC Local Selection and Training Standards (LSATS) Project</a:t>
            </a:r>
            <a:endParaRPr lang="en-US" dirty="0"/>
          </a:p>
        </p:txBody>
      </p:sp>
      <p:sp>
        <p:nvSpPr>
          <p:cNvPr id="23" name="Subtitle 22"/>
          <p:cNvSpPr>
            <a:spLocks noGrp="1"/>
          </p:cNvSpPr>
          <p:nvPr>
            <p:ph type="subTitle" idx="1"/>
          </p:nvPr>
        </p:nvSpPr>
        <p:spPr>
          <a:xfrm>
            <a:off x="2133600" y="4223266"/>
            <a:ext cx="6858000" cy="609600"/>
          </a:xfrm>
        </p:spPr>
        <p:txBody>
          <a:bodyPr/>
          <a:lstStyle/>
          <a:p>
            <a:r>
              <a:rPr lang="en-US" sz="2800" dirty="0" smtClean="0"/>
              <a:t>Including Job Analysis Findings</a:t>
            </a:r>
            <a:endParaRPr lang="en-US" sz="2800" dirty="0"/>
          </a:p>
        </p:txBody>
      </p:sp>
      <p:sp>
        <p:nvSpPr>
          <p:cNvPr id="2" name="TextBox 1"/>
          <p:cNvSpPr txBox="1"/>
          <p:nvPr/>
        </p:nvSpPr>
        <p:spPr>
          <a:xfrm>
            <a:off x="4868332" y="4817533"/>
            <a:ext cx="1676400" cy="369332"/>
          </a:xfrm>
          <a:prstGeom prst="rect">
            <a:avLst/>
          </a:prstGeom>
          <a:noFill/>
        </p:spPr>
        <p:txBody>
          <a:bodyPr wrap="square" rtlCol="0">
            <a:spAutoFit/>
          </a:bodyPr>
          <a:lstStyle/>
          <a:p>
            <a:r>
              <a:rPr lang="en-US" dirty="0" smtClean="0">
                <a:solidFill>
                  <a:srgbClr val="BF962F"/>
                </a:solidFill>
              </a:rPr>
              <a:t>April 9, 2015</a:t>
            </a:r>
            <a:endParaRPr lang="en-US" dirty="0">
              <a:solidFill>
                <a:srgbClr val="BF962F"/>
              </a:solidFill>
            </a:endParaRPr>
          </a:p>
        </p:txBody>
      </p:sp>
    </p:spTree>
  </p:cSld>
  <p:clrMapOvr>
    <a:masterClrMapping/>
  </p:clrMapOvr>
  <p:transition>
    <p:cover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a:t>
            </a:r>
            <a:r>
              <a:rPr lang="en-US" sz="3200" b="1" dirty="0"/>
              <a:t>JCO Task Category 10: Activities</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55827424"/>
              </p:ext>
            </p:extLst>
          </p:nvPr>
        </p:nvGraphicFramePr>
        <p:xfrm>
          <a:off x="266699" y="1068593"/>
          <a:ext cx="8610602" cy="1981200"/>
        </p:xfrm>
        <a:graphic>
          <a:graphicData uri="http://schemas.openxmlformats.org/drawingml/2006/table">
            <a:tbl>
              <a:tblPr firstRow="1" firstCol="1" bandRow="1">
                <a:tableStyleId>{5C22544A-7EE6-4342-B048-85BDC9FD1C3A}</a:tableStyleId>
              </a:tblPr>
              <a:tblGrid>
                <a:gridCol w="3841652"/>
                <a:gridCol w="794825"/>
                <a:gridCol w="794825"/>
                <a:gridCol w="794825"/>
                <a:gridCol w="794825"/>
                <a:gridCol w="794825"/>
                <a:gridCol w="794825"/>
              </a:tblGrid>
              <a:tr h="0">
                <a:tc>
                  <a:txBody>
                    <a:bodyPr/>
                    <a:lstStyle/>
                    <a:p>
                      <a:pPr marL="0" marR="0">
                        <a:spcBef>
                          <a:spcPts val="0"/>
                        </a:spcBef>
                        <a:spcAft>
                          <a:spcPts val="0"/>
                        </a:spcAft>
                        <a:tabLst>
                          <a:tab pos="171450" algn="l"/>
                        </a:tabLs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marL="0" marR="0" algn="ctr">
                        <a:spcBef>
                          <a:spcPts val="0"/>
                        </a:spcBef>
                        <a:spcAft>
                          <a:spcPts val="0"/>
                        </a:spcAft>
                        <a:tabLst>
                          <a:tab pos="171450" algn="l"/>
                        </a:tabLst>
                      </a:pPr>
                      <a:r>
                        <a:rPr lang="en-US" sz="1100">
                          <a:effectLst/>
                        </a:rPr>
                        <a:t>Frequency</a:t>
                      </a:r>
                    </a:p>
                    <a:p>
                      <a:pPr marL="0" marR="0" algn="ctr">
                        <a:spcBef>
                          <a:spcPts val="0"/>
                        </a:spcBef>
                        <a:spcAft>
                          <a:spcPts val="0"/>
                        </a:spcAft>
                        <a:tabLst>
                          <a:tab pos="171450" algn="l"/>
                        </a:tabLst>
                      </a:pPr>
                      <a:r>
                        <a:rPr lang="en-US" sz="900">
                          <a:effectLst/>
                        </a:rPr>
                        <a:t>(0-9 Scale)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tabLst>
                          <a:tab pos="171450" algn="l"/>
                        </a:tabLst>
                      </a:pPr>
                      <a:r>
                        <a:rPr lang="en-US" sz="1100">
                          <a:effectLst/>
                        </a:rPr>
                        <a:t>Importance</a:t>
                      </a:r>
                    </a:p>
                    <a:p>
                      <a:pPr marL="0" marR="0" algn="ctr">
                        <a:spcBef>
                          <a:spcPts val="0"/>
                        </a:spcBef>
                        <a:spcAft>
                          <a:spcPts val="0"/>
                        </a:spcAft>
                        <a:tabLst>
                          <a:tab pos="171450" algn="l"/>
                        </a:tabLst>
                      </a:pPr>
                      <a:r>
                        <a:rPr lang="en-US" sz="900">
                          <a:effectLst/>
                        </a:rPr>
                        <a:t>(0-5 Scale)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r>
              <a:tr h="0">
                <a:tc>
                  <a:txBody>
                    <a:bodyPr/>
                    <a:lstStyle/>
                    <a:p>
                      <a:pPr marL="0" marR="0">
                        <a:spcBef>
                          <a:spcPts val="0"/>
                        </a:spcBef>
                        <a:spcAft>
                          <a:spcPts val="0"/>
                        </a:spcAft>
                        <a:tabLst>
                          <a:tab pos="171450" algn="l"/>
                        </a:tabLst>
                      </a:pPr>
                      <a:r>
                        <a:rPr lang="en-US" sz="1100">
                          <a:effectLst/>
                        </a:rPr>
                        <a:t>Task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171450" algn="l"/>
                        </a:tabLst>
                      </a:pPr>
                      <a:r>
                        <a:rPr lang="en-US" sz="1100">
                          <a:effectLst/>
                        </a:rPr>
                        <a:t>2002 Mean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171450" algn="l"/>
                        </a:tabLst>
                      </a:pPr>
                      <a:r>
                        <a:rPr lang="en-US" sz="1100">
                          <a:effectLst/>
                        </a:rPr>
                        <a:t>2014 Mean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171450" algn="l"/>
                        </a:tabLst>
                      </a:pPr>
                      <a:r>
                        <a:rPr lang="en-US" sz="1100">
                          <a:effectLst/>
                        </a:rPr>
                        <a:t>Effect Size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171450" algn="l"/>
                        </a:tabLst>
                      </a:pPr>
                      <a:r>
                        <a:rPr lang="en-US" sz="1100">
                          <a:effectLst/>
                        </a:rPr>
                        <a:t>2002 Mean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171450" algn="l"/>
                        </a:tabLst>
                      </a:pPr>
                      <a:r>
                        <a:rPr lang="en-US" sz="1100">
                          <a:effectLst/>
                        </a:rPr>
                        <a:t>2014 Mean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tabLst>
                          <a:tab pos="171450" algn="l"/>
                        </a:tabLst>
                      </a:pPr>
                      <a:r>
                        <a:rPr lang="en-US" sz="1100">
                          <a:effectLst/>
                        </a:rPr>
                        <a:t>Effect Size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spcBef>
                          <a:spcPts val="0"/>
                        </a:spcBef>
                        <a:spcAft>
                          <a:spcPts val="0"/>
                        </a:spcAft>
                        <a:tabLst>
                          <a:tab pos="171450" algn="l"/>
                        </a:tabLst>
                      </a:pPr>
                      <a:r>
                        <a:rPr lang="en-US" sz="1100">
                          <a:effectLst/>
                        </a:rPr>
                        <a:t>129. Instruct/Train/Coach individuals in vocational activities and projects.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3.23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5.26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25730" algn="dec"/>
                        </a:tabLst>
                      </a:pPr>
                      <a:r>
                        <a:rPr lang="en-US" sz="1100">
                          <a:effectLst/>
                        </a:rPr>
                        <a:t>.73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71450" algn="l"/>
                        </a:tabLst>
                      </a:pPr>
                      <a:r>
                        <a:rPr lang="en-US" sz="1100">
                          <a:effectLst/>
                        </a:rPr>
                        <a:t>2.79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71450" algn="l"/>
                        </a:tabLst>
                      </a:pPr>
                      <a:r>
                        <a:rPr lang="en-US" sz="1100">
                          <a:effectLst/>
                        </a:rPr>
                        <a:t>3.50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80010" algn="dec"/>
                        </a:tabLst>
                      </a:pPr>
                      <a:r>
                        <a:rPr lang="en-US" sz="1100" dirty="0">
                          <a:effectLst/>
                        </a:rPr>
                        <a:t>.62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spcBef>
                          <a:spcPts val="0"/>
                        </a:spcBef>
                        <a:spcAft>
                          <a:spcPts val="0"/>
                        </a:spcAft>
                        <a:tabLst>
                          <a:tab pos="171450" algn="l"/>
                        </a:tabLst>
                      </a:pPr>
                      <a:r>
                        <a:rPr lang="en-US" sz="1100">
                          <a:effectLst/>
                        </a:rPr>
                        <a:t>127. Plan and schedule recreational activities.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5.68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6.49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25730" algn="dec"/>
                        </a:tabLst>
                      </a:pPr>
                      <a:r>
                        <a:rPr lang="en-US" sz="1100">
                          <a:effectLst/>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71450" algn="l"/>
                        </a:tabLst>
                      </a:pPr>
                      <a:r>
                        <a:rPr lang="en-US" sz="1100">
                          <a:effectLst/>
                        </a:rPr>
                        <a:t>3.37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71450" algn="l"/>
                        </a:tabLst>
                      </a:pPr>
                      <a:r>
                        <a:rPr lang="en-US" sz="1100">
                          <a:effectLst/>
                        </a:rPr>
                        <a:t>3.69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80010" algn="dec"/>
                        </a:tabLst>
                      </a:pPr>
                      <a:r>
                        <a:rPr lang="en-US" sz="1100" dirty="0">
                          <a:effectLst/>
                        </a:rPr>
                        <a:t>.33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spcBef>
                          <a:spcPts val="0"/>
                        </a:spcBef>
                        <a:spcAft>
                          <a:spcPts val="0"/>
                        </a:spcAft>
                        <a:tabLst>
                          <a:tab pos="171450" algn="l"/>
                        </a:tabLst>
                      </a:pPr>
                      <a:r>
                        <a:rPr lang="en-US" sz="1100">
                          <a:effectLst/>
                        </a:rPr>
                        <a:t>130. Assist individuals with schoolwork.</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5.02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5.37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25730" algn="dec"/>
                        </a:tabLst>
                      </a:pPr>
                      <a:r>
                        <a:rPr lang="en-US" sz="1100">
                          <a:effectLst/>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71450" algn="l"/>
                        </a:tabLst>
                      </a:pPr>
                      <a:r>
                        <a:rPr lang="en-US" sz="1100">
                          <a:effectLst/>
                        </a:rPr>
                        <a:t>2.72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71450" algn="l"/>
                        </a:tabLst>
                      </a:pPr>
                      <a:r>
                        <a:rPr lang="en-US" sz="1100">
                          <a:effectLst/>
                        </a:rPr>
                        <a:t>3.36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80010" algn="dec"/>
                        </a:tabLst>
                      </a:pPr>
                      <a:r>
                        <a:rPr lang="en-US" sz="1100">
                          <a:effectLst/>
                        </a:rPr>
                        <a:t>.56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spcBef>
                          <a:spcPts val="0"/>
                        </a:spcBef>
                        <a:spcAft>
                          <a:spcPts val="0"/>
                        </a:spcAft>
                        <a:tabLst>
                          <a:tab pos="171450" algn="l"/>
                        </a:tabLst>
                      </a:pPr>
                      <a:r>
                        <a:rPr lang="en-US" sz="1100" dirty="0">
                          <a:effectLst/>
                        </a:rPr>
                        <a:t>125. Monitor electronic device usage and reading material for inappropriate content.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7.01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5.47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25730" algn="dec"/>
                        </a:tabLst>
                      </a:pPr>
                      <a:r>
                        <a:rPr lang="en-US" sz="1100">
                          <a:effectLst/>
                        </a:rPr>
                        <a:t>-.56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71450" algn="l"/>
                        </a:tabLst>
                      </a:pPr>
                      <a:r>
                        <a:rPr lang="en-US" sz="1100">
                          <a:effectLst/>
                        </a:rPr>
                        <a:t>3.60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71450" algn="l"/>
                        </a:tabLst>
                      </a:pPr>
                      <a:r>
                        <a:rPr lang="en-US" sz="1100">
                          <a:effectLst/>
                        </a:rPr>
                        <a:t>3.67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80010" algn="dec"/>
                        </a:tabLst>
                      </a:pPr>
                      <a:r>
                        <a:rPr lang="en-US" sz="1100">
                          <a:effectLst/>
                        </a:rPr>
                        <a:t>.07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0">
                <a:tc>
                  <a:txBody>
                    <a:bodyPr/>
                    <a:lstStyle/>
                    <a:p>
                      <a:pPr marL="0" marR="0">
                        <a:spcBef>
                          <a:spcPts val="0"/>
                        </a:spcBef>
                        <a:spcAft>
                          <a:spcPts val="0"/>
                        </a:spcAft>
                        <a:tabLst>
                          <a:tab pos="171450" algn="l"/>
                        </a:tabLst>
                      </a:pPr>
                      <a:r>
                        <a:rPr lang="en-US" sz="1100" dirty="0">
                          <a:effectLst/>
                        </a:rPr>
                        <a:t>128. Participate in sports game activities with individuals.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5.18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100">
                          <a:effectLst/>
                        </a:rPr>
                        <a:t>5.00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25730" algn="dec"/>
                        </a:tabLst>
                      </a:pPr>
                      <a:r>
                        <a:rPr lang="en-US" sz="1100">
                          <a:effectLst/>
                        </a:rPr>
                        <a:t>-.06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71450" algn="l"/>
                        </a:tabLst>
                      </a:pPr>
                      <a:r>
                        <a:rPr lang="en-US" sz="1100">
                          <a:effectLst/>
                        </a:rPr>
                        <a:t>2.39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171450" algn="l"/>
                        </a:tabLst>
                      </a:pPr>
                      <a:r>
                        <a:rPr lang="en-US" sz="1100">
                          <a:effectLst/>
                        </a:rPr>
                        <a:t>3.28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tabLst>
                          <a:tab pos="80010" algn="dec"/>
                        </a:tabLst>
                      </a:pPr>
                      <a:r>
                        <a:rPr lang="en-US" sz="1100" dirty="0">
                          <a:effectLst/>
                        </a:rPr>
                        <a:t>.73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5" name="Rectangle 4"/>
          <p:cNvSpPr/>
          <p:nvPr/>
        </p:nvSpPr>
        <p:spPr>
          <a:xfrm>
            <a:off x="266700" y="3124200"/>
            <a:ext cx="8610600" cy="2554545"/>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tabLst>
                <a:tab pos="171450" algn="l"/>
              </a:tabLst>
            </a:pPr>
            <a:r>
              <a:rPr lang="en-US" sz="1600" b="1" dirty="0" smtClean="0">
                <a:solidFill>
                  <a:schemeClr val="accent4">
                    <a:lumMod val="60000"/>
                    <a:lumOff val="40000"/>
                  </a:schemeClr>
                </a:solidFill>
                <a:latin typeface="Calibri" panose="020F0502020204030204" pitchFamily="34" charset="0"/>
                <a:ea typeface="Calibri" panose="020F0502020204030204" pitchFamily="34" charset="0"/>
                <a:cs typeface="Calibri" panose="020F0502020204030204" pitchFamily="34" charset="0"/>
              </a:rPr>
              <a:t>JCOs have an increased ability to offer one-on-one counseling and facilitate more structured activities and programming for youth offenders. This is facilitated further by the decrease in the youth offender population, allowing JCOs to interact individually with youth offenders when supervising various activities.</a:t>
            </a:r>
            <a:endParaRPr lang="en-US" sz="1600" b="1" dirty="0" smtClean="0">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171450" algn="l"/>
              </a:tabLst>
            </a:pPr>
            <a:r>
              <a:rPr lang="en-US" sz="1600" b="1" dirty="0" smtClean="0">
                <a:solidFill>
                  <a:schemeClr val="accent4">
                    <a:lumMod val="60000"/>
                    <a:lumOff val="40000"/>
                  </a:schemeClr>
                </a:solidFill>
                <a:latin typeface="Calibri" panose="020F0502020204030204" pitchFamily="34" charset="0"/>
                <a:ea typeface="Calibri" panose="020F0502020204030204" pitchFamily="34" charset="0"/>
                <a:cs typeface="Calibri" panose="020F0502020204030204" pitchFamily="34" charset="0"/>
              </a:rPr>
              <a:t>There has been an implementation of more advanced technological resources used for monitoring electronics and delegation of these monitoring tasks to other staff members.</a:t>
            </a:r>
            <a:endParaRPr lang="en-US" sz="1600" b="1" dirty="0" smtClean="0">
              <a:solidFill>
                <a:schemeClr val="accent4">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tabLst>
                <a:tab pos="171450" algn="l"/>
              </a:tabLst>
            </a:pPr>
            <a:r>
              <a:rPr lang="en-US" sz="1600" b="1" dirty="0" smtClean="0">
                <a:solidFill>
                  <a:schemeClr val="accent4">
                    <a:lumMod val="60000"/>
                    <a:lumOff val="40000"/>
                  </a:schemeClr>
                </a:solidFill>
                <a:latin typeface="Calibri" panose="020F0502020204030204" pitchFamily="34" charset="0"/>
                <a:ea typeface="Calibri" panose="020F0502020204030204" pitchFamily="34" charset="0"/>
                <a:cs typeface="Calibri" panose="020F0502020204030204" pitchFamily="34" charset="0"/>
              </a:rPr>
              <a:t>There has been an increase in the importance of JCOs spending time on activities with the youth offenders.</a:t>
            </a:r>
          </a:p>
          <a:p>
            <a:pPr marL="342900" marR="0" lvl="0" indent="-342900">
              <a:spcBef>
                <a:spcPts val="0"/>
              </a:spcBef>
              <a:spcAft>
                <a:spcPts val="0"/>
              </a:spcAft>
              <a:buFont typeface="Symbol" panose="05050102010706020507" pitchFamily="18" charset="2"/>
              <a:buChar char=""/>
              <a:tabLst>
                <a:tab pos="171450" algn="l"/>
              </a:tabLst>
            </a:pPr>
            <a:r>
              <a:rPr lang="en-US" sz="1600" b="1" dirty="0" smtClean="0">
                <a:solidFill>
                  <a:schemeClr val="accent4">
                    <a:lumMod val="60000"/>
                    <a:lumOff val="40000"/>
                  </a:schemeClr>
                </a:solidFill>
                <a:latin typeface="Calibri" panose="020F0502020204030204" pitchFamily="34" charset="0"/>
                <a:ea typeface="Calibri" panose="020F0502020204030204" pitchFamily="34" charset="0"/>
                <a:cs typeface="Calibri" panose="020F0502020204030204" pitchFamily="34" charset="0"/>
              </a:rPr>
              <a:t>Staff are encouraged to learn more about individual youth offenders and their needs, creating a more engaged reciprocal relationship</a:t>
            </a:r>
            <a:endParaRPr lang="en-US" sz="1600" b="1" dirty="0">
              <a:solidFill>
                <a:schemeClr val="accent4">
                  <a:lumMod val="60000"/>
                  <a:lumOff val="40000"/>
                </a:schemeClr>
              </a:solidFill>
            </a:endParaRPr>
          </a:p>
        </p:txBody>
      </p:sp>
    </p:spTree>
    <p:extLst>
      <p:ext uri="{BB962C8B-B14F-4D97-AF65-F5344CB8AC3E}">
        <p14:creationId xmlns:p14="http://schemas.microsoft.com/office/powerpoint/2010/main" val="40091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304800" y="1066800"/>
            <a:ext cx="7661275" cy="4114800"/>
          </a:xfrm>
        </p:spPr>
        <p:txBody>
          <a:bodyPr/>
          <a:lstStyle/>
          <a:p>
            <a:pPr>
              <a:buNone/>
            </a:pPr>
            <a:r>
              <a:rPr lang="en-US" u="sng" dirty="0" smtClean="0"/>
              <a:t>Phase 1</a:t>
            </a:r>
          </a:p>
          <a:p>
            <a:pPr>
              <a:buBlip>
                <a:blip r:embed="rId3"/>
              </a:buBlip>
            </a:pPr>
            <a:r>
              <a:rPr lang="en-US" dirty="0" smtClean="0"/>
              <a:t>Job Analysis </a:t>
            </a:r>
          </a:p>
          <a:p>
            <a:pPr>
              <a:buBlip>
                <a:blip r:embed="rId3"/>
              </a:buBlip>
            </a:pPr>
            <a:r>
              <a:rPr lang="en-US" dirty="0" smtClean="0"/>
              <a:t>Agency Specific Job Analysis Results</a:t>
            </a:r>
          </a:p>
          <a:p>
            <a:pPr>
              <a:buBlip>
                <a:blip r:embed="rId3"/>
              </a:buBlip>
            </a:pPr>
            <a:r>
              <a:rPr lang="en-US" dirty="0" smtClean="0"/>
              <a:t>Study of How the Jobs Have Changed</a:t>
            </a:r>
          </a:p>
          <a:p>
            <a:pPr>
              <a:buNone/>
            </a:pPr>
            <a:r>
              <a:rPr lang="en-US" u="sng" dirty="0" smtClean="0"/>
              <a:t>Phase 2</a:t>
            </a:r>
          </a:p>
          <a:p>
            <a:pPr>
              <a:buFont typeface="Wingdings" panose="05000000000000000000" pitchFamily="2" charset="2"/>
              <a:buChar char="q"/>
            </a:pPr>
            <a:r>
              <a:rPr lang="en-US" dirty="0" smtClean="0"/>
              <a:t>Revision of Selection and Training Standards</a:t>
            </a:r>
          </a:p>
        </p:txBody>
      </p:sp>
    </p:spTree>
    <p:extLst>
      <p:ext uri="{BB962C8B-B14F-4D97-AF65-F5344CB8AC3E}">
        <p14:creationId xmlns:p14="http://schemas.microsoft.com/office/powerpoint/2010/main" val="3106069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Milestones</a:t>
            </a:r>
            <a:endParaRPr lang="en-US" dirty="0"/>
          </a:p>
        </p:txBody>
      </p:sp>
      <p:sp>
        <p:nvSpPr>
          <p:cNvPr id="3" name="Content Placeholder 2"/>
          <p:cNvSpPr>
            <a:spLocks noGrp="1"/>
          </p:cNvSpPr>
          <p:nvPr>
            <p:ph idx="1"/>
          </p:nvPr>
        </p:nvSpPr>
        <p:spPr>
          <a:xfrm>
            <a:off x="685800" y="988142"/>
            <a:ext cx="7051675" cy="5031658"/>
          </a:xfrm>
        </p:spPr>
        <p:txBody>
          <a:bodyPr/>
          <a:lstStyle/>
          <a:p>
            <a:pPr marL="0" indent="0">
              <a:buNone/>
            </a:pPr>
            <a:r>
              <a:rPr lang="en-US" u="sng" dirty="0" smtClean="0"/>
              <a:t>Phase 1</a:t>
            </a:r>
          </a:p>
          <a:p>
            <a:r>
              <a:rPr lang="en-US" dirty="0" smtClean="0"/>
              <a:t>Job Analysis</a:t>
            </a:r>
          </a:p>
          <a:p>
            <a:r>
              <a:rPr lang="en-US" dirty="0"/>
              <a:t>Agency Specific Job Analysis Results</a:t>
            </a:r>
          </a:p>
          <a:p>
            <a:r>
              <a:rPr lang="en-US" dirty="0" smtClean="0"/>
              <a:t>Study of How the Jobs have Changed</a:t>
            </a:r>
          </a:p>
          <a:p>
            <a:pPr marL="0" indent="0">
              <a:buNone/>
            </a:pPr>
            <a:r>
              <a:rPr lang="en-US" u="sng" dirty="0" smtClean="0"/>
              <a:t>Phase 2</a:t>
            </a:r>
          </a:p>
          <a:p>
            <a:r>
              <a:rPr lang="en-US" dirty="0" smtClean="0"/>
              <a:t>Revision of Selection and Training Standards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Job Analysis Design &amp; Methodology</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Comply with all professional and legal guidelines</a:t>
            </a:r>
          </a:p>
          <a:p>
            <a:pPr marL="514350" indent="-514350">
              <a:buFont typeface="+mj-lt"/>
              <a:buAutoNum type="arabicPeriod"/>
            </a:pPr>
            <a:r>
              <a:rPr lang="en-US" dirty="0" smtClean="0"/>
              <a:t>Conduct concurrent analysis of 3 jobs to identify similarities/differences</a:t>
            </a:r>
          </a:p>
          <a:p>
            <a:pPr marL="514350" indent="-514350">
              <a:buFont typeface="+mj-lt"/>
              <a:buAutoNum type="arabicPeriod"/>
            </a:pPr>
            <a:r>
              <a:rPr lang="en-US" dirty="0" smtClean="0"/>
              <a:t>Identify how the jobs have changed</a:t>
            </a:r>
          </a:p>
          <a:p>
            <a:pPr marL="514350" indent="-514350">
              <a:buFont typeface="+mj-lt"/>
              <a:buAutoNum type="arabicPeriod"/>
            </a:pPr>
            <a:r>
              <a:rPr lang="en-US" dirty="0" smtClean="0"/>
              <a:t>Provide agency specific information</a:t>
            </a:r>
          </a:p>
        </p:txBody>
      </p:sp>
    </p:spTree>
    <p:extLst>
      <p:ext uri="{BB962C8B-B14F-4D97-AF65-F5344CB8AC3E}">
        <p14:creationId xmlns:p14="http://schemas.microsoft.com/office/powerpoint/2010/main" val="2685292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56000" y="1447800"/>
            <a:ext cx="5562600" cy="3048000"/>
          </a:xfrm>
        </p:spPr>
        <p:txBody>
          <a:bodyPr/>
          <a:lstStyle/>
          <a:p>
            <a:r>
              <a:rPr lang="en-US" dirty="0">
                <a:solidFill>
                  <a:srgbClr val="1E3C78"/>
                </a:solidFill>
              </a:rPr>
              <a:t>4,750 </a:t>
            </a:r>
            <a:r>
              <a:rPr lang="en-US" dirty="0" smtClean="0">
                <a:solidFill>
                  <a:srgbClr val="1E3C78"/>
                </a:solidFill>
              </a:rPr>
              <a:t>Respondents</a:t>
            </a:r>
          </a:p>
          <a:p>
            <a:pPr lvl="2"/>
            <a:r>
              <a:rPr lang="en-US" sz="2400" dirty="0" smtClean="0">
                <a:solidFill>
                  <a:srgbClr val="1E3C78"/>
                </a:solidFill>
              </a:rPr>
              <a:t>50 Sheriff’s Offices</a:t>
            </a:r>
          </a:p>
          <a:p>
            <a:pPr lvl="2"/>
            <a:r>
              <a:rPr lang="en-US" sz="2400" dirty="0" smtClean="0">
                <a:solidFill>
                  <a:srgbClr val="1E3C78"/>
                </a:solidFill>
              </a:rPr>
              <a:t>56 Probation Departments</a:t>
            </a:r>
          </a:p>
          <a:p>
            <a:pPr lvl="2"/>
            <a:r>
              <a:rPr lang="en-US" sz="2400" dirty="0" smtClean="0">
                <a:solidFill>
                  <a:srgbClr val="1E3C78"/>
                </a:solidFill>
              </a:rPr>
              <a:t>38 Police Departments</a:t>
            </a:r>
          </a:p>
          <a:p>
            <a:pPr lvl="2"/>
            <a:r>
              <a:rPr lang="en-US" sz="2400" dirty="0" smtClean="0">
                <a:solidFill>
                  <a:srgbClr val="1E3C78"/>
                </a:solidFill>
              </a:rPr>
              <a:t>2 Departments of    Corrections</a:t>
            </a:r>
          </a:p>
          <a:p>
            <a:pPr marL="890588" lvl="2" indent="0">
              <a:buNone/>
            </a:pPr>
            <a:endParaRPr lang="en-US" dirty="0" smtClean="0">
              <a:solidFill>
                <a:srgbClr val="1E3C78"/>
              </a:solidFill>
            </a:endParaRPr>
          </a:p>
          <a:p>
            <a:pPr marL="0" indent="0">
              <a:buNone/>
            </a:pPr>
            <a:endParaRPr lang="en-US" dirty="0"/>
          </a:p>
        </p:txBody>
      </p:sp>
      <p:sp>
        <p:nvSpPr>
          <p:cNvPr id="2" name="Title 1"/>
          <p:cNvSpPr>
            <a:spLocks noGrp="1"/>
          </p:cNvSpPr>
          <p:nvPr>
            <p:ph type="title"/>
          </p:nvPr>
        </p:nvSpPr>
        <p:spPr/>
        <p:txBody>
          <a:bodyPr/>
          <a:lstStyle/>
          <a:p>
            <a:r>
              <a:rPr lang="en-US" dirty="0" smtClean="0"/>
              <a:t>Job Analysis Questionnaire</a:t>
            </a: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1863889192"/>
              </p:ext>
            </p:extLst>
          </p:nvPr>
        </p:nvGraphicFramePr>
        <p:xfrm>
          <a:off x="381000" y="762000"/>
          <a:ext cx="4572000" cy="54906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0260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Job Analysis Results</a:t>
            </a:r>
            <a:endParaRPr lang="en-US" dirty="0"/>
          </a:p>
        </p:txBody>
      </p:sp>
      <p:sp>
        <p:nvSpPr>
          <p:cNvPr id="3" name="Content Placeholder 2"/>
          <p:cNvSpPr>
            <a:spLocks noGrp="1"/>
          </p:cNvSpPr>
          <p:nvPr>
            <p:ph idx="1"/>
          </p:nvPr>
        </p:nvSpPr>
        <p:spPr>
          <a:xfrm>
            <a:off x="685800" y="990600"/>
            <a:ext cx="7661275" cy="5410200"/>
          </a:xfrm>
        </p:spPr>
        <p:txBody>
          <a:bodyPr/>
          <a:lstStyle/>
          <a:p>
            <a:r>
              <a:rPr lang="en-US" sz="2800" dirty="0" smtClean="0"/>
              <a:t>Complex jobs</a:t>
            </a:r>
          </a:p>
          <a:p>
            <a:pPr lvl="2"/>
            <a:r>
              <a:rPr lang="en-US" sz="2000" dirty="0" smtClean="0"/>
              <a:t>ACO 257 Tasks</a:t>
            </a:r>
          </a:p>
          <a:p>
            <a:pPr lvl="2"/>
            <a:r>
              <a:rPr lang="en-US" sz="2000" dirty="0" smtClean="0"/>
              <a:t>JCO 260 Tasks</a:t>
            </a:r>
          </a:p>
          <a:p>
            <a:pPr lvl="2"/>
            <a:r>
              <a:rPr lang="en-US" sz="2000" dirty="0" smtClean="0"/>
              <a:t>PO 261 Tasks</a:t>
            </a:r>
            <a:endParaRPr lang="en-US" sz="800" dirty="0" smtClean="0"/>
          </a:p>
          <a:p>
            <a:r>
              <a:rPr lang="en-US" sz="2800" dirty="0" smtClean="0"/>
              <a:t>52% overlap in tasks across ACO, JCO, and PO jobs.</a:t>
            </a:r>
          </a:p>
          <a:p>
            <a:r>
              <a:rPr lang="en-US" sz="2800" dirty="0" smtClean="0"/>
              <a:t>Overlap in tasks between classifications</a:t>
            </a:r>
            <a:r>
              <a:rPr lang="en-US" sz="2000" dirty="0" smtClean="0"/>
              <a:t>:</a:t>
            </a:r>
          </a:p>
          <a:p>
            <a:pPr lvl="2"/>
            <a:r>
              <a:rPr lang="en-US" sz="2000" dirty="0" smtClean="0"/>
              <a:t>ACO and JCO = 66% overlap</a:t>
            </a:r>
          </a:p>
          <a:p>
            <a:pPr lvl="2"/>
            <a:r>
              <a:rPr lang="en-US" sz="2000" dirty="0" smtClean="0"/>
              <a:t>ACO and PO = 55% overlap</a:t>
            </a:r>
          </a:p>
          <a:p>
            <a:pPr lvl="2"/>
            <a:r>
              <a:rPr lang="en-US" sz="2000" dirty="0" smtClean="0"/>
              <a:t>JCO and PO = 56% overlap</a:t>
            </a:r>
            <a:endParaRPr lang="en-US" sz="800" dirty="0" smtClean="0"/>
          </a:p>
          <a:p>
            <a:r>
              <a:rPr lang="en-US" sz="2800" dirty="0" smtClean="0"/>
              <a:t>Over 90% overlap in KSAs </a:t>
            </a:r>
          </a:p>
          <a:p>
            <a:endParaRPr lang="en-US" sz="2800" dirty="0" smtClean="0"/>
          </a:p>
          <a:p>
            <a:endParaRPr lang="en-US" dirty="0"/>
          </a:p>
        </p:txBody>
      </p:sp>
    </p:spTree>
    <p:extLst>
      <p:ext uri="{BB962C8B-B14F-4D97-AF65-F5344CB8AC3E}">
        <p14:creationId xmlns:p14="http://schemas.microsoft.com/office/powerpoint/2010/main" val="13576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Job Change Findings</a:t>
            </a:r>
            <a:endParaRPr lang="en-US" dirty="0"/>
          </a:p>
        </p:txBody>
      </p:sp>
      <p:sp>
        <p:nvSpPr>
          <p:cNvPr id="3" name="Content Placeholder 2"/>
          <p:cNvSpPr>
            <a:spLocks noGrp="1"/>
          </p:cNvSpPr>
          <p:nvPr>
            <p:ph idx="1"/>
          </p:nvPr>
        </p:nvSpPr>
        <p:spPr>
          <a:xfrm>
            <a:off x="533400" y="990600"/>
            <a:ext cx="7661275" cy="4114800"/>
          </a:xfrm>
        </p:spPr>
        <p:txBody>
          <a:bodyPr/>
          <a:lstStyle/>
          <a:p>
            <a:r>
              <a:rPr lang="en-US" sz="2400" dirty="0" smtClean="0"/>
              <a:t>Few </a:t>
            </a:r>
            <a:r>
              <a:rPr lang="en-US" sz="2400" u="sng" dirty="0" smtClean="0"/>
              <a:t>new</a:t>
            </a:r>
            <a:r>
              <a:rPr lang="en-US" sz="2400" dirty="0" smtClean="0"/>
              <a:t> tasks</a:t>
            </a:r>
          </a:p>
          <a:p>
            <a:r>
              <a:rPr lang="en-US" sz="2400" dirty="0" smtClean="0"/>
              <a:t>Significant changes in task frequency and importance</a:t>
            </a:r>
          </a:p>
          <a:p>
            <a:pPr marL="0" indent="0">
              <a:buNone/>
            </a:pPr>
            <a:r>
              <a:rPr lang="en-US" sz="1600" dirty="0" smtClean="0"/>
              <a:t>	</a:t>
            </a:r>
            <a:r>
              <a:rPr lang="en-US" sz="1600" b="1" dirty="0" smtClean="0"/>
              <a:t>Probation Officer</a:t>
            </a:r>
          </a:p>
          <a:p>
            <a:pPr lvl="2"/>
            <a:r>
              <a:rPr lang="en-US" sz="1600" b="1" dirty="0" smtClean="0"/>
              <a:t>44% of tasks changed in Frequency</a:t>
            </a:r>
          </a:p>
          <a:p>
            <a:pPr lvl="2"/>
            <a:r>
              <a:rPr lang="en-US" sz="1600" b="1" dirty="0" smtClean="0"/>
              <a:t>53% of tasks changed in Importance</a:t>
            </a:r>
          </a:p>
          <a:p>
            <a:pPr lvl="2"/>
            <a:r>
              <a:rPr lang="en-US" sz="1600" b="1" dirty="0" smtClean="0"/>
              <a:t>21% of task changed in Both Frequency and Importance</a:t>
            </a:r>
          </a:p>
          <a:p>
            <a:pPr marL="0" indent="0">
              <a:buNone/>
            </a:pPr>
            <a:r>
              <a:rPr lang="en-US" sz="1600" b="1" dirty="0" smtClean="0"/>
              <a:t>	Adult Correction Officer</a:t>
            </a:r>
          </a:p>
          <a:p>
            <a:pPr lvl="2"/>
            <a:r>
              <a:rPr lang="en-US" sz="1600" b="1" dirty="0" smtClean="0"/>
              <a:t>34% of tasks changed in Frequency</a:t>
            </a:r>
          </a:p>
          <a:p>
            <a:pPr lvl="2"/>
            <a:r>
              <a:rPr lang="en-US" sz="1600" b="1" dirty="0" smtClean="0"/>
              <a:t>57% of tasks changed in Importance</a:t>
            </a:r>
          </a:p>
          <a:p>
            <a:pPr lvl="2"/>
            <a:r>
              <a:rPr lang="en-US" sz="1600" b="1" dirty="0" smtClean="0"/>
              <a:t>16% of tasks changed in Both Frequency and Importance</a:t>
            </a:r>
          </a:p>
          <a:p>
            <a:pPr marL="0" indent="0">
              <a:buNone/>
            </a:pPr>
            <a:r>
              <a:rPr lang="en-US" sz="1600" b="1" dirty="0" smtClean="0"/>
              <a:t>	Juvenile Correction Officer</a:t>
            </a:r>
          </a:p>
          <a:p>
            <a:pPr lvl="2"/>
            <a:r>
              <a:rPr lang="en-US" sz="1600" b="1" dirty="0" smtClean="0"/>
              <a:t>38% of tasks changed in Frequency</a:t>
            </a:r>
          </a:p>
          <a:p>
            <a:pPr lvl="2"/>
            <a:r>
              <a:rPr lang="en-US" sz="1600" b="1" dirty="0" smtClean="0"/>
              <a:t>48% of tasks changed in Importance</a:t>
            </a:r>
          </a:p>
          <a:p>
            <a:pPr lvl="2"/>
            <a:r>
              <a:rPr lang="en-US" sz="1600" b="1" dirty="0" smtClean="0"/>
              <a:t>17% of tasks changed in Both Frequency and Importance</a:t>
            </a:r>
          </a:p>
          <a:p>
            <a:endParaRPr lang="en-US" sz="2400"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Job Change Findings</a:t>
            </a:r>
            <a:endParaRPr lang="en-US" dirty="0"/>
          </a:p>
        </p:txBody>
      </p:sp>
      <p:sp>
        <p:nvSpPr>
          <p:cNvPr id="3" name="Content Placeholder 2"/>
          <p:cNvSpPr>
            <a:spLocks noGrp="1"/>
          </p:cNvSpPr>
          <p:nvPr>
            <p:ph idx="1"/>
          </p:nvPr>
        </p:nvSpPr>
        <p:spPr/>
        <p:txBody>
          <a:bodyPr/>
          <a:lstStyle/>
          <a:p>
            <a:pPr marL="0" indent="0">
              <a:buNone/>
            </a:pPr>
            <a:r>
              <a:rPr lang="en-US" sz="3600" dirty="0" smtClean="0"/>
              <a:t>Probation Officer</a:t>
            </a:r>
          </a:p>
          <a:p>
            <a:r>
              <a:rPr lang="en-US" sz="2400" dirty="0" smtClean="0"/>
              <a:t>44% of tasks changed in Frequency</a:t>
            </a:r>
          </a:p>
          <a:p>
            <a:r>
              <a:rPr lang="en-US" sz="2400" dirty="0" smtClean="0"/>
              <a:t>53% of tasks changed in Importance</a:t>
            </a:r>
          </a:p>
          <a:p>
            <a:r>
              <a:rPr lang="en-US" sz="2400" dirty="0" smtClean="0"/>
              <a:t>21% of task changed in both Frequency and Importance</a:t>
            </a:r>
          </a:p>
          <a:p>
            <a:pPr>
              <a:buNone/>
            </a:pPr>
            <a:endParaRPr lang="en-US" sz="800" dirty="0" smtClean="0"/>
          </a:p>
          <a:p>
            <a:pPr>
              <a:buNone/>
            </a:pPr>
            <a:r>
              <a:rPr lang="en-US" sz="3600" dirty="0" smtClean="0"/>
              <a:t>Contributing factors included…</a:t>
            </a:r>
          </a:p>
          <a:p>
            <a:pPr>
              <a:spcBef>
                <a:spcPts val="0"/>
              </a:spcBef>
              <a:buNone/>
            </a:pPr>
            <a:r>
              <a:rPr lang="en-US" dirty="0" smtClean="0"/>
              <a:t>	</a:t>
            </a:r>
            <a:r>
              <a:rPr lang="en-US" sz="2400" dirty="0" smtClean="0"/>
              <a:t>Increased field work</a:t>
            </a:r>
          </a:p>
          <a:p>
            <a:pPr marL="461963" indent="0">
              <a:buNone/>
            </a:pPr>
            <a:r>
              <a:rPr lang="en-US" sz="2400" dirty="0" smtClean="0"/>
              <a:t>Increased programs for offenders</a:t>
            </a:r>
          </a:p>
          <a:p>
            <a:endParaRPr lang="en-US" dirty="0" smtClean="0"/>
          </a:p>
          <a:p>
            <a:pPr>
              <a:buNone/>
            </a:pPr>
            <a:endParaRPr lang="en-US" dirty="0" smtClean="0"/>
          </a:p>
          <a:p>
            <a:pPr>
              <a:buNone/>
            </a:pPr>
            <a:endParaRPr lang="en-US" dirty="0"/>
          </a:p>
        </p:txBody>
      </p:sp>
      <p:sp>
        <p:nvSpPr>
          <p:cNvPr id="4" name="Up Arrow 3"/>
          <p:cNvSpPr/>
          <p:nvPr/>
        </p:nvSpPr>
        <p:spPr bwMode="auto">
          <a:xfrm>
            <a:off x="914400" y="4648200"/>
            <a:ext cx="342741" cy="345385"/>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Up Arrow 4"/>
          <p:cNvSpPr/>
          <p:nvPr/>
        </p:nvSpPr>
        <p:spPr bwMode="auto">
          <a:xfrm>
            <a:off x="914400" y="5105400"/>
            <a:ext cx="342741" cy="345385"/>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Job Change Findings</a:t>
            </a:r>
            <a:endParaRPr lang="en-US" dirty="0"/>
          </a:p>
        </p:txBody>
      </p:sp>
      <p:sp>
        <p:nvSpPr>
          <p:cNvPr id="3" name="Content Placeholder 2"/>
          <p:cNvSpPr>
            <a:spLocks noGrp="1"/>
          </p:cNvSpPr>
          <p:nvPr>
            <p:ph idx="1"/>
          </p:nvPr>
        </p:nvSpPr>
        <p:spPr/>
        <p:txBody>
          <a:bodyPr/>
          <a:lstStyle/>
          <a:p>
            <a:pPr marL="0" indent="0">
              <a:buNone/>
            </a:pPr>
            <a:r>
              <a:rPr lang="en-US" sz="3600" dirty="0" smtClean="0"/>
              <a:t>Adult Corrections Officer</a:t>
            </a:r>
          </a:p>
          <a:p>
            <a:r>
              <a:rPr lang="en-US" sz="2400" dirty="0" smtClean="0"/>
              <a:t>34% of tasks changed in Frequency</a:t>
            </a:r>
          </a:p>
          <a:p>
            <a:r>
              <a:rPr lang="en-US" sz="2400" dirty="0" smtClean="0"/>
              <a:t>57% of tasks changed in Importance</a:t>
            </a:r>
          </a:p>
          <a:p>
            <a:r>
              <a:rPr lang="en-US" sz="2400" dirty="0" smtClean="0"/>
              <a:t>16% of tasks changed in Both Frequency and Importance</a:t>
            </a:r>
            <a:endParaRPr lang="en-US" sz="800" dirty="0" smtClean="0"/>
          </a:p>
          <a:p>
            <a:pPr>
              <a:buNone/>
            </a:pPr>
            <a:r>
              <a:rPr lang="en-US" sz="3600" dirty="0" smtClean="0"/>
              <a:t>Contributing factors included…</a:t>
            </a:r>
          </a:p>
          <a:p>
            <a:pPr>
              <a:spcBef>
                <a:spcPts val="0"/>
              </a:spcBef>
              <a:buNone/>
            </a:pPr>
            <a:r>
              <a:rPr lang="en-US" dirty="0" smtClean="0"/>
              <a:t>	</a:t>
            </a:r>
            <a:r>
              <a:rPr lang="en-US" sz="2400" dirty="0" smtClean="0"/>
              <a:t>Increased length of commitment</a:t>
            </a:r>
          </a:p>
          <a:p>
            <a:pPr marL="461963" indent="0">
              <a:buNone/>
            </a:pPr>
            <a:r>
              <a:rPr lang="en-US" sz="2400" dirty="0" smtClean="0"/>
              <a:t>Increased programs</a:t>
            </a:r>
          </a:p>
          <a:p>
            <a:endParaRPr lang="en-US" dirty="0" smtClean="0"/>
          </a:p>
          <a:p>
            <a:pPr>
              <a:buNone/>
            </a:pPr>
            <a:endParaRPr lang="en-US" dirty="0" smtClean="0"/>
          </a:p>
          <a:p>
            <a:pPr>
              <a:buNone/>
            </a:pPr>
            <a:endParaRPr lang="en-US" dirty="0"/>
          </a:p>
        </p:txBody>
      </p:sp>
      <p:sp>
        <p:nvSpPr>
          <p:cNvPr id="4" name="Up Arrow 3"/>
          <p:cNvSpPr/>
          <p:nvPr/>
        </p:nvSpPr>
        <p:spPr bwMode="auto">
          <a:xfrm>
            <a:off x="914400" y="4572000"/>
            <a:ext cx="342741" cy="345385"/>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Up Arrow 4"/>
          <p:cNvSpPr/>
          <p:nvPr/>
        </p:nvSpPr>
        <p:spPr bwMode="auto">
          <a:xfrm>
            <a:off x="914400" y="5029200"/>
            <a:ext cx="342741" cy="345385"/>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Job Change Findings</a:t>
            </a:r>
            <a:endParaRPr lang="en-US" dirty="0"/>
          </a:p>
        </p:txBody>
      </p:sp>
      <p:sp>
        <p:nvSpPr>
          <p:cNvPr id="3" name="Content Placeholder 2"/>
          <p:cNvSpPr>
            <a:spLocks noGrp="1"/>
          </p:cNvSpPr>
          <p:nvPr>
            <p:ph idx="1"/>
          </p:nvPr>
        </p:nvSpPr>
        <p:spPr/>
        <p:txBody>
          <a:bodyPr/>
          <a:lstStyle/>
          <a:p>
            <a:pPr marL="0" indent="0">
              <a:buNone/>
            </a:pPr>
            <a:r>
              <a:rPr lang="en-US" sz="3600" dirty="0" smtClean="0"/>
              <a:t>Juvenile Corrections Officer</a:t>
            </a:r>
          </a:p>
          <a:p>
            <a:r>
              <a:rPr lang="en-US" sz="2400" dirty="0" smtClean="0"/>
              <a:t>38% of tasks changed in Frequency</a:t>
            </a:r>
          </a:p>
          <a:p>
            <a:r>
              <a:rPr lang="en-US" sz="2400" dirty="0" smtClean="0"/>
              <a:t>48% of tasks changed in Importance</a:t>
            </a:r>
          </a:p>
          <a:p>
            <a:r>
              <a:rPr lang="en-US" sz="2400" dirty="0" smtClean="0"/>
              <a:t>17% of tasks changed in Both Frequency and Importance</a:t>
            </a:r>
          </a:p>
          <a:p>
            <a:pPr>
              <a:buNone/>
            </a:pPr>
            <a:r>
              <a:rPr lang="en-US" sz="3600" dirty="0" smtClean="0"/>
              <a:t>Contributing factors included…</a:t>
            </a:r>
          </a:p>
          <a:p>
            <a:pPr marL="0" indent="0">
              <a:spcBef>
                <a:spcPts val="0"/>
              </a:spcBef>
              <a:buNone/>
            </a:pPr>
            <a:r>
              <a:rPr lang="en-US" dirty="0" smtClean="0"/>
              <a:t>    </a:t>
            </a:r>
            <a:r>
              <a:rPr lang="en-US" sz="2400" dirty="0" smtClean="0"/>
              <a:t>Decreased population </a:t>
            </a:r>
          </a:p>
          <a:p>
            <a:pPr marL="0" indent="0">
              <a:spcBef>
                <a:spcPts val="0"/>
              </a:spcBef>
              <a:buNone/>
            </a:pPr>
            <a:r>
              <a:rPr lang="en-US" sz="2400" dirty="0" smtClean="0"/>
              <a:t>      Increased interaction and counseling</a:t>
            </a:r>
          </a:p>
          <a:p>
            <a:endParaRPr lang="en-US" dirty="0" smtClean="0"/>
          </a:p>
          <a:p>
            <a:pPr>
              <a:buNone/>
            </a:pPr>
            <a:endParaRPr lang="en-US" dirty="0" smtClean="0"/>
          </a:p>
          <a:p>
            <a:pPr>
              <a:buNone/>
            </a:pPr>
            <a:endParaRPr lang="en-US" dirty="0"/>
          </a:p>
        </p:txBody>
      </p:sp>
      <p:sp>
        <p:nvSpPr>
          <p:cNvPr id="4" name="Up Arrow 3"/>
          <p:cNvSpPr/>
          <p:nvPr/>
        </p:nvSpPr>
        <p:spPr bwMode="auto">
          <a:xfrm rot="10800000">
            <a:off x="914400" y="4495800"/>
            <a:ext cx="342741" cy="416615"/>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5" name="Up Arrow 4"/>
          <p:cNvSpPr/>
          <p:nvPr/>
        </p:nvSpPr>
        <p:spPr bwMode="auto">
          <a:xfrm>
            <a:off x="914400" y="4912415"/>
            <a:ext cx="342741" cy="345385"/>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sld>
</file>

<file path=ppt/theme/theme1.xml><?xml version="1.0" encoding="utf-8"?>
<a:theme xmlns:a="http://schemas.openxmlformats.org/drawingml/2006/main" name="Axis">
  <a:themeElements>
    <a:clrScheme name="Custom 1">
      <a:dk1>
        <a:srgbClr val="A0937C"/>
      </a:dk1>
      <a:lt1>
        <a:srgbClr val="FFFFFF"/>
      </a:lt1>
      <a:dk2>
        <a:srgbClr val="666E66"/>
      </a:dk2>
      <a:lt2>
        <a:srgbClr val="FFFFFF"/>
      </a:lt2>
      <a:accent1>
        <a:srgbClr val="B4975A"/>
      </a:accent1>
      <a:accent2>
        <a:srgbClr val="315984"/>
      </a:accent2>
      <a:accent3>
        <a:srgbClr val="FFFFFF"/>
      </a:accent3>
      <a:accent4>
        <a:srgbClr val="28476A"/>
      </a:accent4>
      <a:accent5>
        <a:srgbClr val="C3AB7B"/>
      </a:accent5>
      <a:accent6>
        <a:srgbClr val="B9B98A"/>
      </a:accent6>
      <a:hlink>
        <a:srgbClr val="999933"/>
      </a:hlink>
      <a:folHlink>
        <a:srgbClr val="B2B2B2"/>
      </a:folHlink>
    </a:clrScheme>
    <a:fontScheme name="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Echo</Template>
  <TotalTime>4244</TotalTime>
  <Words>568</Words>
  <Application>Microsoft Office PowerPoint</Application>
  <PresentationFormat>On-screen Show (4:3)</PresentationFormat>
  <Paragraphs>153</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Rounded MT Bold</vt:lpstr>
      <vt:lpstr>Calibri</vt:lpstr>
      <vt:lpstr>Symbol</vt:lpstr>
      <vt:lpstr>Times New Roman</vt:lpstr>
      <vt:lpstr>Wingdings</vt:lpstr>
      <vt:lpstr>Axis</vt:lpstr>
      <vt:lpstr>Update on STC Local Selection and Training Standards (LSATS) Project</vt:lpstr>
      <vt:lpstr>Project Milestones</vt:lpstr>
      <vt:lpstr>Job Analysis Design &amp; Methodology</vt:lpstr>
      <vt:lpstr>Job Analysis Questionnaire</vt:lpstr>
      <vt:lpstr>Summary of Job Analysis Results</vt:lpstr>
      <vt:lpstr>Summary of Job Change Findings</vt:lpstr>
      <vt:lpstr>Summary of Job Change Findings</vt:lpstr>
      <vt:lpstr>Summary of Job Change Findings</vt:lpstr>
      <vt:lpstr>Summary of Job Change Findings</vt:lpstr>
      <vt:lpstr>Example - JCO Task Category 10: Activities </vt:lpstr>
      <vt:lpstr>Next Steps</vt:lpstr>
    </vt:vector>
  </TitlesOfParts>
  <Company>CA Department of Corrections and Rehabilitation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State of California</dc:creator>
  <cp:lastModifiedBy>Evonne Garner</cp:lastModifiedBy>
  <cp:revision>376</cp:revision>
  <cp:lastPrinted>2015-04-15T17:08:02Z</cp:lastPrinted>
  <dcterms:created xsi:type="dcterms:W3CDTF">2009-10-14T22:33:33Z</dcterms:created>
  <dcterms:modified xsi:type="dcterms:W3CDTF">2015-04-15T23:05:39Z</dcterms:modified>
</cp:coreProperties>
</file>