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onica Silva" initials="VS" lastIdx="1" clrIdx="0">
    <p:extLst>
      <p:ext uri="{19B8F6BF-5375-455C-9EA6-DF929625EA0E}">
        <p15:presenceInfo xmlns:p15="http://schemas.microsoft.com/office/powerpoint/2012/main" xmlns="" userId="S-1-5-21-3082492126-1776276078-4025403553-146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FEF0-142F-4710-B48E-FB4069B16102}" type="datetimeFigureOut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8B51-BA99-4D70-9B64-D44F56BBC1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799" y="228600"/>
            <a:ext cx="8026003" cy="640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2" y="1676400"/>
            <a:ext cx="3962400" cy="21236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The current folders listed on the BSCC website need to be replaced with the 2016 JAG invoices and updated as the 2016 Grantees. Please see link below.</a:t>
            </a:r>
          </a:p>
          <a:p>
            <a:endParaRPr lang="en-US" sz="1200" dirty="0"/>
          </a:p>
          <a:p>
            <a:r>
              <a:rPr lang="en-US" sz="1200" dirty="0" smtClean="0"/>
              <a:t>In addition, both the </a:t>
            </a:r>
            <a:r>
              <a:rPr lang="en-US" sz="1200" dirty="0" smtClean="0">
                <a:solidFill>
                  <a:srgbClr val="FF0000"/>
                </a:solidFill>
              </a:rPr>
              <a:t>2016_JAG-DOJ1</a:t>
            </a:r>
            <a:r>
              <a:rPr lang="en-US" sz="1200" dirty="0" smtClean="0"/>
              <a:t> &amp; </a:t>
            </a:r>
            <a:r>
              <a:rPr lang="en-US" sz="1200" dirty="0" smtClean="0">
                <a:solidFill>
                  <a:srgbClr val="FF0000"/>
                </a:solidFill>
              </a:rPr>
              <a:t>2016_JAG-DOJ2 </a:t>
            </a:r>
            <a:r>
              <a:rPr lang="en-US" sz="1200" dirty="0" smtClean="0">
                <a:solidFill>
                  <a:schemeClr val="tx1"/>
                </a:solidFill>
              </a:rPr>
              <a:t>will</a:t>
            </a:r>
            <a:r>
              <a:rPr lang="en-US" sz="1200" dirty="0" smtClean="0">
                <a:solidFill>
                  <a:srgbClr val="FF0000"/>
                </a:solidFill>
              </a:rPr>
              <a:t> </a:t>
            </a:r>
            <a:r>
              <a:rPr lang="en-US" sz="1200" dirty="0" smtClean="0"/>
              <a:t>need to be added to the BSCC website.</a:t>
            </a:r>
          </a:p>
          <a:p>
            <a:endParaRPr lang="en-US" sz="1200" dirty="0"/>
          </a:p>
          <a:p>
            <a:r>
              <a:rPr lang="en-US" sz="1200" dirty="0" smtClean="0"/>
              <a:t>JAG </a:t>
            </a:r>
            <a:r>
              <a:rPr lang="en-US" sz="1200" dirty="0"/>
              <a:t>2016 </a:t>
            </a:r>
            <a:r>
              <a:rPr lang="en-US" sz="1200" dirty="0">
                <a:solidFill>
                  <a:schemeClr val="accent1"/>
                </a:solidFill>
              </a:rPr>
              <a:t>P:\(H)-PROGRAMS-CPP\JAG\Invoices\2015-16\Ready for </a:t>
            </a:r>
            <a:r>
              <a:rPr lang="en-US" sz="1200" dirty="0" smtClean="0">
                <a:solidFill>
                  <a:schemeClr val="accent1"/>
                </a:solidFill>
              </a:rPr>
              <a:t>Web</a:t>
            </a:r>
          </a:p>
          <a:p>
            <a:endParaRPr lang="en-US" sz="1200" dirty="0" smtClean="0">
              <a:solidFill>
                <a:schemeClr val="accent1"/>
              </a:solidFill>
            </a:endParaRPr>
          </a:p>
          <a:p>
            <a:r>
              <a:rPr lang="en-US" sz="1200" dirty="0" smtClean="0"/>
              <a:t>Thank you!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495800" y="2133600"/>
            <a:ext cx="914402" cy="304800"/>
          </a:xfrm>
          <a:prstGeom prst="straightConnector1">
            <a:avLst/>
          </a:prstGeom>
          <a:ln w="25400">
            <a:solidFill>
              <a:srgbClr val="FF0000"/>
            </a:solidFill>
            <a:headEnd type="oval" w="med" len="sm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7762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59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kally.pile</dc:creator>
  <cp:lastModifiedBy>Antonio Esmael</cp:lastModifiedBy>
  <cp:revision>27</cp:revision>
  <dcterms:created xsi:type="dcterms:W3CDTF">2014-10-09T21:49:32Z</dcterms:created>
  <dcterms:modified xsi:type="dcterms:W3CDTF">2016-04-14T22:50:36Z</dcterms:modified>
</cp:coreProperties>
</file>