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1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4" r:id="rId3"/>
    <p:sldId id="276" r:id="rId4"/>
    <p:sldId id="277" r:id="rId5"/>
    <p:sldId id="257" r:id="rId6"/>
    <p:sldId id="270" r:id="rId7"/>
    <p:sldId id="263" r:id="rId8"/>
    <p:sldId id="266" r:id="rId9"/>
    <p:sldId id="267" r:id="rId10"/>
    <p:sldId id="268" r:id="rId11"/>
    <p:sldId id="269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scctonigardner" initials="b" lastIdx="6" clrIdx="0"/>
  <p:cmAuthor id="1" name="Pat Pechtel" initials="PP" lastIdx="18" clrIdx="1">
    <p:extLst>
      <p:ext uri="{19B8F6BF-5375-455C-9EA6-DF929625EA0E}">
        <p15:presenceInfo xmlns:p15="http://schemas.microsoft.com/office/powerpoint/2012/main" userId="S-1-5-21-3082492126-1776276078-4025403553-18031" providerId="AD"/>
      </p:ext>
    </p:extLst>
  </p:cmAuthor>
  <p:cmAuthor id="2" name="Ginger Wolfe" initials="GW" lastIdx="8" clrIdx="2">
    <p:extLst>
      <p:ext uri="{19B8F6BF-5375-455C-9EA6-DF929625EA0E}">
        <p15:presenceInfo xmlns:p15="http://schemas.microsoft.com/office/powerpoint/2012/main" userId="S-1-5-21-3082492126-1776276078-4025403553-146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874B"/>
    <a:srgbClr val="FFFF00"/>
    <a:srgbClr val="1E3C78"/>
    <a:srgbClr val="000000"/>
    <a:srgbClr val="FFFFFF"/>
    <a:srgbClr val="695831"/>
    <a:srgbClr val="193A6D"/>
    <a:srgbClr val="DACDAE"/>
    <a:srgbClr val="EAE3D2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9790" autoAdjust="0"/>
  </p:normalViewPr>
  <p:slideViewPr>
    <p:cSldViewPr>
      <p:cViewPr varScale="1">
        <p:scale>
          <a:sx n="81" d="100"/>
          <a:sy n="81" d="100"/>
        </p:scale>
        <p:origin x="846" y="6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1998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0" rIns="91402" bIns="45700" numCol="1" anchor="t" anchorCtr="0" compatLnSpc="1">
            <a:prstTxWarp prst="textNoShape">
              <a:avLst/>
            </a:prstTxWarp>
          </a:bodyPr>
          <a:lstStyle>
            <a:lvl1pPr defTabSz="914245">
              <a:defRPr sz="1100"/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7" y="0"/>
            <a:ext cx="303847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0" rIns="91402" bIns="45700" numCol="1" anchor="t" anchorCtr="0" compatLnSpc="1">
            <a:prstTxWarp prst="textNoShape">
              <a:avLst/>
            </a:prstTxWarp>
          </a:bodyPr>
          <a:lstStyle>
            <a:lvl1pPr algn="r" defTabSz="914245">
              <a:defRPr sz="1100"/>
            </a:lvl1pPr>
          </a:lstStyle>
          <a:p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6"/>
            <a:ext cx="3038476" cy="46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0" rIns="91402" bIns="45700" numCol="1" anchor="b" anchorCtr="0" compatLnSpc="1">
            <a:prstTxWarp prst="textNoShape">
              <a:avLst/>
            </a:prstTxWarp>
          </a:bodyPr>
          <a:lstStyle>
            <a:lvl1pPr defTabSz="914245">
              <a:defRPr sz="1100"/>
            </a:lvl1pPr>
          </a:lstStyle>
          <a:p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7" y="8831266"/>
            <a:ext cx="3038476" cy="46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0" rIns="91402" bIns="45700" numCol="1" anchor="b" anchorCtr="0" compatLnSpc="1">
            <a:prstTxWarp prst="textNoShape">
              <a:avLst/>
            </a:prstTxWarp>
          </a:bodyPr>
          <a:lstStyle>
            <a:lvl1pPr algn="r" defTabSz="914245">
              <a:defRPr sz="1100"/>
            </a:lvl1pPr>
          </a:lstStyle>
          <a:p>
            <a:fld id="{2B938096-E5B6-4557-A038-AB8F33521D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7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0" rIns="91402" bIns="45700" numCol="1" anchor="t" anchorCtr="0" compatLnSpc="1">
            <a:prstTxWarp prst="textNoShape">
              <a:avLst/>
            </a:prstTxWarp>
          </a:bodyPr>
          <a:lstStyle>
            <a:lvl1pPr defTabSz="914245">
              <a:defRPr sz="1100"/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7" y="0"/>
            <a:ext cx="303847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0" rIns="91402" bIns="45700" numCol="1" anchor="t" anchorCtr="0" compatLnSpc="1">
            <a:prstTxWarp prst="textNoShape">
              <a:avLst/>
            </a:prstTxWarp>
          </a:bodyPr>
          <a:lstStyle>
            <a:lvl1pPr algn="r" defTabSz="914245">
              <a:defRPr sz="1100"/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41" y="4416427"/>
            <a:ext cx="5140324" cy="418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0" rIns="91402" bIns="45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6"/>
            <a:ext cx="3038476" cy="46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0" rIns="91402" bIns="45700" numCol="1" anchor="b" anchorCtr="0" compatLnSpc="1">
            <a:prstTxWarp prst="textNoShape">
              <a:avLst/>
            </a:prstTxWarp>
          </a:bodyPr>
          <a:lstStyle>
            <a:lvl1pPr defTabSz="914245">
              <a:defRPr sz="1100"/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7" y="8831266"/>
            <a:ext cx="3038476" cy="46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0" rIns="91402" bIns="45700" numCol="1" anchor="b" anchorCtr="0" compatLnSpc="1">
            <a:prstTxWarp prst="textNoShape">
              <a:avLst/>
            </a:prstTxWarp>
          </a:bodyPr>
          <a:lstStyle>
            <a:lvl1pPr algn="r" defTabSz="914245">
              <a:defRPr sz="1100"/>
            </a:lvl1pPr>
          </a:lstStyle>
          <a:p>
            <a:fld id="{DC0C22AB-2F2D-4B54-B34C-5091ADC920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37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B3897-DA58-4264-B23F-848C64E9A9F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890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C22AB-2F2D-4B54-B34C-5091ADC9200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6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C22AB-2F2D-4B54-B34C-5091ADC9200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35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C22AB-2F2D-4B54-B34C-5091ADC9200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32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C22AB-2F2D-4B54-B34C-5091ADC9200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43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C22AB-2F2D-4B54-B34C-5091ADC9200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01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C22AB-2F2D-4B54-B34C-5091ADC9200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72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C22AB-2F2D-4B54-B34C-5091ADC9200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10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C22AB-2F2D-4B54-B34C-5091ADC9200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79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C22AB-2F2D-4B54-B34C-5091ADC9200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95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229"/>
          <p:cNvSpPr>
            <a:spLocks noChangeShapeType="1"/>
          </p:cNvSpPr>
          <p:nvPr userDrawn="1"/>
        </p:nvSpPr>
        <p:spPr bwMode="auto">
          <a:xfrm flipH="1" flipV="1">
            <a:off x="0" y="152400"/>
            <a:ext cx="9144000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grpSp>
        <p:nvGrpSpPr>
          <p:cNvPr id="2" name="Group 221"/>
          <p:cNvGrpSpPr>
            <a:grpSpLocks/>
          </p:cNvGrpSpPr>
          <p:nvPr userDrawn="1"/>
        </p:nvGrpSpPr>
        <p:grpSpPr bwMode="auto">
          <a:xfrm flipH="1">
            <a:off x="0" y="1066800"/>
            <a:ext cx="9144000" cy="1600199"/>
            <a:chOff x="106299000" y="112232102"/>
            <a:chExt cx="7772400" cy="2527844"/>
          </a:xfrm>
        </p:grpSpPr>
        <p:sp>
          <p:nvSpPr>
            <p:cNvPr id="18" name="Freeform 222"/>
            <p:cNvSpPr>
              <a:spLocks/>
            </p:cNvSpPr>
            <p:nvPr/>
          </p:nvSpPr>
          <p:spPr bwMode="auto">
            <a:xfrm>
              <a:off x="106299000" y="112357287"/>
              <a:ext cx="7772400" cy="2402659"/>
            </a:xfrm>
            <a:custGeom>
              <a:avLst/>
              <a:gdLst>
                <a:gd name="T0" fmla="*/ 5488891 w 8001000"/>
                <a:gd name="T1" fmla="*/ 137222 h 2473325"/>
                <a:gd name="T2" fmla="*/ 5449688 w 8001000"/>
                <a:gd name="T3" fmla="*/ 124155 h 2473325"/>
                <a:gd name="T4" fmla="*/ 5399589 w 8001000"/>
                <a:gd name="T5" fmla="*/ 111086 h 2473325"/>
                <a:gd name="T6" fmla="*/ 5342959 w 8001000"/>
                <a:gd name="T7" fmla="*/ 95839 h 2473325"/>
                <a:gd name="T8" fmla="*/ 5277613 w 8001000"/>
                <a:gd name="T9" fmla="*/ 78413 h 2473325"/>
                <a:gd name="T10" fmla="*/ 5203559 w 8001000"/>
                <a:gd name="T11" fmla="*/ 63165 h 2473325"/>
                <a:gd name="T12" fmla="*/ 5120785 w 8001000"/>
                <a:gd name="T13" fmla="*/ 47920 h 2473325"/>
                <a:gd name="T14" fmla="*/ 5029304 w 8001000"/>
                <a:gd name="T15" fmla="*/ 34850 h 2473325"/>
                <a:gd name="T16" fmla="*/ 4931291 w 8001000"/>
                <a:gd name="T17" fmla="*/ 21781 h 2473325"/>
                <a:gd name="T18" fmla="*/ 4824566 w 8001000"/>
                <a:gd name="T19" fmla="*/ 13069 h 2473325"/>
                <a:gd name="T20" fmla="*/ 4711301 w 8001000"/>
                <a:gd name="T21" fmla="*/ 4357 h 2473325"/>
                <a:gd name="T22" fmla="*/ 4589321 w 8001000"/>
                <a:gd name="T23" fmla="*/ 0 h 2473325"/>
                <a:gd name="T24" fmla="*/ 4458636 w 8001000"/>
                <a:gd name="T25" fmla="*/ 0 h 2473325"/>
                <a:gd name="T26" fmla="*/ 4321413 w 8001000"/>
                <a:gd name="T27" fmla="*/ 4357 h 2473325"/>
                <a:gd name="T28" fmla="*/ 4175477 w 8001000"/>
                <a:gd name="T29" fmla="*/ 13069 h 2473325"/>
                <a:gd name="T30" fmla="*/ 4023000 w 8001000"/>
                <a:gd name="T31" fmla="*/ 28316 h 2473325"/>
                <a:gd name="T32" fmla="*/ 3864009 w 8001000"/>
                <a:gd name="T33" fmla="*/ 47920 h 2473325"/>
                <a:gd name="T34" fmla="*/ 3696290 w 8001000"/>
                <a:gd name="T35" fmla="*/ 74057 h 2473325"/>
                <a:gd name="T36" fmla="*/ 3522037 w 8001000"/>
                <a:gd name="T37" fmla="*/ 108907 h 2473325"/>
                <a:gd name="T38" fmla="*/ 3341254 w 8001000"/>
                <a:gd name="T39" fmla="*/ 150292 h 2473325"/>
                <a:gd name="T40" fmla="*/ 3153935 w 8001000"/>
                <a:gd name="T41" fmla="*/ 198212 h 2473325"/>
                <a:gd name="T42" fmla="*/ 2957905 w 8001000"/>
                <a:gd name="T43" fmla="*/ 254845 h 2473325"/>
                <a:gd name="T44" fmla="*/ 2757517 w 8001000"/>
                <a:gd name="T45" fmla="*/ 322366 h 2473325"/>
                <a:gd name="T46" fmla="*/ 2554949 w 8001000"/>
                <a:gd name="T47" fmla="*/ 389888 h 2473325"/>
                <a:gd name="T48" fmla="*/ 2358918 w 8001000"/>
                <a:gd name="T49" fmla="*/ 446521 h 2473325"/>
                <a:gd name="T50" fmla="*/ 2169420 w 8001000"/>
                <a:gd name="T51" fmla="*/ 494441 h 2473325"/>
                <a:gd name="T52" fmla="*/ 1988638 w 8001000"/>
                <a:gd name="T53" fmla="*/ 535826 h 2473325"/>
                <a:gd name="T54" fmla="*/ 1812207 w 8001000"/>
                <a:gd name="T55" fmla="*/ 568498 h 2473325"/>
                <a:gd name="T56" fmla="*/ 1644493 w 8001000"/>
                <a:gd name="T57" fmla="*/ 594635 h 2473325"/>
                <a:gd name="T58" fmla="*/ 1483312 w 8001000"/>
                <a:gd name="T59" fmla="*/ 614239 h 2473325"/>
                <a:gd name="T60" fmla="*/ 1328663 w 8001000"/>
                <a:gd name="T61" fmla="*/ 627308 h 2473325"/>
                <a:gd name="T62" fmla="*/ 1182730 w 8001000"/>
                <a:gd name="T63" fmla="*/ 636020 h 2473325"/>
                <a:gd name="T64" fmla="*/ 1043330 w 8001000"/>
                <a:gd name="T65" fmla="*/ 640377 h 2473325"/>
                <a:gd name="T66" fmla="*/ 912641 w 8001000"/>
                <a:gd name="T67" fmla="*/ 638198 h 2473325"/>
                <a:gd name="T68" fmla="*/ 788486 w 8001000"/>
                <a:gd name="T69" fmla="*/ 633842 h 2473325"/>
                <a:gd name="T70" fmla="*/ 673043 w 8001000"/>
                <a:gd name="T71" fmla="*/ 625130 h 2473325"/>
                <a:gd name="T72" fmla="*/ 564137 w 8001000"/>
                <a:gd name="T73" fmla="*/ 614239 h 2473325"/>
                <a:gd name="T74" fmla="*/ 463943 w 8001000"/>
                <a:gd name="T75" fmla="*/ 601170 h 2473325"/>
                <a:gd name="T76" fmla="*/ 372461 w 8001000"/>
                <a:gd name="T77" fmla="*/ 585924 h 2473325"/>
                <a:gd name="T78" fmla="*/ 289694 w 8001000"/>
                <a:gd name="T79" fmla="*/ 570675 h 2473325"/>
                <a:gd name="T80" fmla="*/ 213457 w 8001000"/>
                <a:gd name="T81" fmla="*/ 555428 h 2473325"/>
                <a:gd name="T82" fmla="*/ 148114 w 8001000"/>
                <a:gd name="T83" fmla="*/ 538003 h 2473325"/>
                <a:gd name="T84" fmla="*/ 89304 w 8001000"/>
                <a:gd name="T85" fmla="*/ 522755 h 2473325"/>
                <a:gd name="T86" fmla="*/ 41385 w 8001000"/>
                <a:gd name="T87" fmla="*/ 507510 h 2473325"/>
                <a:gd name="T88" fmla="*/ 0 w 8001000"/>
                <a:gd name="T89" fmla="*/ 494441 h 2473325"/>
                <a:gd name="T90" fmla="*/ 0 w 8001000"/>
                <a:gd name="T91" fmla="*/ 1696776 h 2473325"/>
                <a:gd name="T92" fmla="*/ 5488891 w 8001000"/>
                <a:gd name="T93" fmla="*/ 1696776 h 2473325"/>
                <a:gd name="T94" fmla="*/ 5488891 w 8001000"/>
                <a:gd name="T95" fmla="*/ 137222 h 24733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01000"/>
                <a:gd name="T145" fmla="*/ 0 h 2473325"/>
                <a:gd name="T146" fmla="*/ 8001000 w 8001000"/>
                <a:gd name="T147" fmla="*/ 2473325 h 24733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01000" h="2473325">
                  <a:moveTo>
                    <a:pt x="8001000" y="200025"/>
                  </a:moveTo>
                  <a:lnTo>
                    <a:pt x="7943850" y="180975"/>
                  </a:lnTo>
                  <a:lnTo>
                    <a:pt x="7870825" y="161925"/>
                  </a:lnTo>
                  <a:lnTo>
                    <a:pt x="7788275" y="139700"/>
                  </a:lnTo>
                  <a:lnTo>
                    <a:pt x="7693025" y="114300"/>
                  </a:lnTo>
                  <a:lnTo>
                    <a:pt x="7585075" y="92075"/>
                  </a:lnTo>
                  <a:lnTo>
                    <a:pt x="7464425" y="69850"/>
                  </a:lnTo>
                  <a:lnTo>
                    <a:pt x="7331075" y="50800"/>
                  </a:lnTo>
                  <a:lnTo>
                    <a:pt x="7188200" y="31750"/>
                  </a:lnTo>
                  <a:lnTo>
                    <a:pt x="7032625" y="19050"/>
                  </a:lnTo>
                  <a:lnTo>
                    <a:pt x="6867525" y="6350"/>
                  </a:lnTo>
                  <a:lnTo>
                    <a:pt x="6689725" y="0"/>
                  </a:lnTo>
                  <a:lnTo>
                    <a:pt x="6499225" y="0"/>
                  </a:lnTo>
                  <a:lnTo>
                    <a:pt x="6299200" y="6350"/>
                  </a:lnTo>
                  <a:lnTo>
                    <a:pt x="6086475" y="19050"/>
                  </a:lnTo>
                  <a:lnTo>
                    <a:pt x="5864225" y="41275"/>
                  </a:lnTo>
                  <a:lnTo>
                    <a:pt x="5632450" y="69850"/>
                  </a:lnTo>
                  <a:lnTo>
                    <a:pt x="5387975" y="107950"/>
                  </a:lnTo>
                  <a:lnTo>
                    <a:pt x="5133975" y="158750"/>
                  </a:lnTo>
                  <a:lnTo>
                    <a:pt x="4870450" y="219075"/>
                  </a:lnTo>
                  <a:lnTo>
                    <a:pt x="4597400" y="288925"/>
                  </a:lnTo>
                  <a:lnTo>
                    <a:pt x="4311650" y="371475"/>
                  </a:lnTo>
                  <a:lnTo>
                    <a:pt x="4019550" y="469900"/>
                  </a:lnTo>
                  <a:lnTo>
                    <a:pt x="3724275" y="568325"/>
                  </a:lnTo>
                  <a:lnTo>
                    <a:pt x="3438525" y="650875"/>
                  </a:lnTo>
                  <a:lnTo>
                    <a:pt x="3162300" y="720725"/>
                  </a:lnTo>
                  <a:lnTo>
                    <a:pt x="2898775" y="781050"/>
                  </a:lnTo>
                  <a:lnTo>
                    <a:pt x="2641600" y="828675"/>
                  </a:lnTo>
                  <a:lnTo>
                    <a:pt x="2397125" y="866775"/>
                  </a:lnTo>
                  <a:lnTo>
                    <a:pt x="2162175" y="895350"/>
                  </a:lnTo>
                  <a:lnTo>
                    <a:pt x="1936750" y="914400"/>
                  </a:lnTo>
                  <a:lnTo>
                    <a:pt x="1724025" y="927100"/>
                  </a:lnTo>
                  <a:lnTo>
                    <a:pt x="1520825" y="933450"/>
                  </a:lnTo>
                  <a:lnTo>
                    <a:pt x="1330325" y="930275"/>
                  </a:lnTo>
                  <a:lnTo>
                    <a:pt x="1149350" y="923925"/>
                  </a:lnTo>
                  <a:lnTo>
                    <a:pt x="981075" y="911225"/>
                  </a:lnTo>
                  <a:lnTo>
                    <a:pt x="822325" y="895350"/>
                  </a:lnTo>
                  <a:lnTo>
                    <a:pt x="676275" y="876300"/>
                  </a:lnTo>
                  <a:lnTo>
                    <a:pt x="542925" y="854075"/>
                  </a:lnTo>
                  <a:lnTo>
                    <a:pt x="422275" y="831850"/>
                  </a:lnTo>
                  <a:lnTo>
                    <a:pt x="311150" y="809625"/>
                  </a:lnTo>
                  <a:lnTo>
                    <a:pt x="215900" y="784225"/>
                  </a:lnTo>
                  <a:lnTo>
                    <a:pt x="130175" y="762000"/>
                  </a:lnTo>
                  <a:lnTo>
                    <a:pt x="60325" y="739775"/>
                  </a:lnTo>
                  <a:lnTo>
                    <a:pt x="0" y="720725"/>
                  </a:lnTo>
                  <a:lnTo>
                    <a:pt x="0" y="2473325"/>
                  </a:lnTo>
                  <a:lnTo>
                    <a:pt x="8001000" y="2473325"/>
                  </a:lnTo>
                  <a:lnTo>
                    <a:pt x="8001000" y="200025"/>
                  </a:lnTo>
                  <a:close/>
                </a:path>
              </a:pathLst>
            </a:custGeom>
            <a:solidFill>
              <a:srgbClr val="FFFFFE"/>
            </a:solidFill>
            <a:ln w="0" cap="flat" cmpd="sng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23"/>
            <p:cNvSpPr>
              <a:spLocks/>
            </p:cNvSpPr>
            <p:nvPr/>
          </p:nvSpPr>
          <p:spPr bwMode="auto">
            <a:xfrm>
              <a:off x="106299000" y="112232102"/>
              <a:ext cx="7772400" cy="900836"/>
            </a:xfrm>
            <a:custGeom>
              <a:avLst/>
              <a:gdLst>
                <a:gd name="T0" fmla="*/ 8073705 w 7747804"/>
                <a:gd name="T1" fmla="*/ 193695 h 900836"/>
                <a:gd name="T2" fmla="*/ 8016023 w 7747804"/>
                <a:gd name="T3" fmla="*/ 175248 h 900836"/>
                <a:gd name="T4" fmla="*/ 7942338 w 7747804"/>
                <a:gd name="T5" fmla="*/ 153726 h 900836"/>
                <a:gd name="T6" fmla="*/ 7859030 w 7747804"/>
                <a:gd name="T7" fmla="*/ 132205 h 900836"/>
                <a:gd name="T8" fmla="*/ 7762918 w 7747804"/>
                <a:gd name="T9" fmla="*/ 110683 h 900836"/>
                <a:gd name="T10" fmla="*/ 7653997 w 7747804"/>
                <a:gd name="T11" fmla="*/ 86087 h 900836"/>
                <a:gd name="T12" fmla="*/ 7532240 w 7747804"/>
                <a:gd name="T13" fmla="*/ 67640 h 900836"/>
                <a:gd name="T14" fmla="*/ 7400880 w 7747804"/>
                <a:gd name="T15" fmla="*/ 46118 h 900836"/>
                <a:gd name="T16" fmla="*/ 7253510 w 7747804"/>
                <a:gd name="T17" fmla="*/ 30745 h 900836"/>
                <a:gd name="T18" fmla="*/ 7096517 w 7747804"/>
                <a:gd name="T19" fmla="*/ 15373 h 900836"/>
                <a:gd name="T20" fmla="*/ 6929922 w 7747804"/>
                <a:gd name="T21" fmla="*/ 6149 h 900836"/>
                <a:gd name="T22" fmla="*/ 6750506 w 7747804"/>
                <a:gd name="T23" fmla="*/ 0 h 900836"/>
                <a:gd name="T24" fmla="*/ 6558270 w 7747804"/>
                <a:gd name="T25" fmla="*/ 0 h 900836"/>
                <a:gd name="T26" fmla="*/ 6356436 w 7747804"/>
                <a:gd name="T27" fmla="*/ 6149 h 900836"/>
                <a:gd name="T28" fmla="*/ 6141768 w 7747804"/>
                <a:gd name="T29" fmla="*/ 18447 h 900836"/>
                <a:gd name="T30" fmla="*/ 5917511 w 7747804"/>
                <a:gd name="T31" fmla="*/ 36894 h 900836"/>
                <a:gd name="T32" fmla="*/ 5683635 w 7747804"/>
                <a:gd name="T33" fmla="*/ 67640 h 900836"/>
                <a:gd name="T34" fmla="*/ 5436926 w 7747804"/>
                <a:gd name="T35" fmla="*/ 104534 h 900836"/>
                <a:gd name="T36" fmla="*/ 5180623 w 7747804"/>
                <a:gd name="T37" fmla="*/ 150652 h 900836"/>
                <a:gd name="T38" fmla="*/ 4914709 w 7747804"/>
                <a:gd name="T39" fmla="*/ 209068 h 900836"/>
                <a:gd name="T40" fmla="*/ 4639174 w 7747804"/>
                <a:gd name="T41" fmla="*/ 276708 h 900836"/>
                <a:gd name="T42" fmla="*/ 4350825 w 7747804"/>
                <a:gd name="T43" fmla="*/ 359720 h 900836"/>
                <a:gd name="T44" fmla="*/ 4056076 w 7747804"/>
                <a:gd name="T45" fmla="*/ 451956 h 900836"/>
                <a:gd name="T46" fmla="*/ 3758117 w 7747804"/>
                <a:gd name="T47" fmla="*/ 547266 h 900836"/>
                <a:gd name="T48" fmla="*/ 3469770 w 7747804"/>
                <a:gd name="T49" fmla="*/ 627204 h 900836"/>
                <a:gd name="T50" fmla="*/ 3191032 w 7747804"/>
                <a:gd name="T51" fmla="*/ 697918 h 900836"/>
                <a:gd name="T52" fmla="*/ 2925117 w 7747804"/>
                <a:gd name="T53" fmla="*/ 753259 h 900836"/>
                <a:gd name="T54" fmla="*/ 2665602 w 7747804"/>
                <a:gd name="T55" fmla="*/ 802452 h 900836"/>
                <a:gd name="T56" fmla="*/ 2418905 w 7747804"/>
                <a:gd name="T57" fmla="*/ 839346 h 900836"/>
                <a:gd name="T58" fmla="*/ 2181825 w 7747804"/>
                <a:gd name="T59" fmla="*/ 863942 h 900836"/>
                <a:gd name="T60" fmla="*/ 1954354 w 7747804"/>
                <a:gd name="T61" fmla="*/ 885464 h 900836"/>
                <a:gd name="T62" fmla="*/ 1739696 w 7747804"/>
                <a:gd name="T63" fmla="*/ 894687 h 900836"/>
                <a:gd name="T64" fmla="*/ 1534648 w 7747804"/>
                <a:gd name="T65" fmla="*/ 900836 h 900836"/>
                <a:gd name="T66" fmla="*/ 1342417 w 7747804"/>
                <a:gd name="T67" fmla="*/ 900836 h 900836"/>
                <a:gd name="T68" fmla="*/ 1159798 w 7747804"/>
                <a:gd name="T69" fmla="*/ 891613 h 900836"/>
                <a:gd name="T70" fmla="*/ 989991 w 7747804"/>
                <a:gd name="T71" fmla="*/ 882389 h 900836"/>
                <a:gd name="T72" fmla="*/ 829798 w 7747804"/>
                <a:gd name="T73" fmla="*/ 867017 h 900836"/>
                <a:gd name="T74" fmla="*/ 682423 w 7747804"/>
                <a:gd name="T75" fmla="*/ 848569 h 900836"/>
                <a:gd name="T76" fmla="*/ 547860 w 7747804"/>
                <a:gd name="T77" fmla="*/ 827048 h 900836"/>
                <a:gd name="T78" fmla="*/ 426112 w 7747804"/>
                <a:gd name="T79" fmla="*/ 805526 h 900836"/>
                <a:gd name="T80" fmla="*/ 313980 w 7747804"/>
                <a:gd name="T81" fmla="*/ 780930 h 900836"/>
                <a:gd name="T82" fmla="*/ 217862 w 7747804"/>
                <a:gd name="T83" fmla="*/ 756334 h 900836"/>
                <a:gd name="T84" fmla="*/ 131358 w 7747804"/>
                <a:gd name="T85" fmla="*/ 734812 h 900836"/>
                <a:gd name="T86" fmla="*/ 57669 w 7747804"/>
                <a:gd name="T87" fmla="*/ 713290 h 900836"/>
                <a:gd name="T88" fmla="*/ 0 w 7747804"/>
                <a:gd name="T89" fmla="*/ 694843 h 9008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747804"/>
                <a:gd name="T136" fmla="*/ 0 h 900836"/>
                <a:gd name="T137" fmla="*/ 7747804 w 7747804"/>
                <a:gd name="T138" fmla="*/ 900836 h 9008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747804" h="900836">
                  <a:moveTo>
                    <a:pt x="7747804" y="193695"/>
                  </a:moveTo>
                  <a:lnTo>
                    <a:pt x="7692462" y="175248"/>
                  </a:lnTo>
                  <a:lnTo>
                    <a:pt x="7621748" y="153726"/>
                  </a:lnTo>
                  <a:lnTo>
                    <a:pt x="7541811" y="132205"/>
                  </a:lnTo>
                  <a:lnTo>
                    <a:pt x="7449575" y="110683"/>
                  </a:lnTo>
                  <a:lnTo>
                    <a:pt x="7345041" y="86087"/>
                  </a:lnTo>
                  <a:lnTo>
                    <a:pt x="7228209" y="67640"/>
                  </a:lnTo>
                  <a:lnTo>
                    <a:pt x="7102154" y="46118"/>
                  </a:lnTo>
                  <a:lnTo>
                    <a:pt x="6960725" y="30745"/>
                  </a:lnTo>
                  <a:lnTo>
                    <a:pt x="6810074" y="15373"/>
                  </a:lnTo>
                  <a:lnTo>
                    <a:pt x="6650198" y="6149"/>
                  </a:lnTo>
                  <a:lnTo>
                    <a:pt x="6478025" y="0"/>
                  </a:lnTo>
                  <a:lnTo>
                    <a:pt x="6293553" y="0"/>
                  </a:lnTo>
                  <a:lnTo>
                    <a:pt x="6099858" y="6149"/>
                  </a:lnTo>
                  <a:lnTo>
                    <a:pt x="5893865" y="18447"/>
                  </a:lnTo>
                  <a:lnTo>
                    <a:pt x="5678648" y="36894"/>
                  </a:lnTo>
                  <a:lnTo>
                    <a:pt x="5454208" y="67640"/>
                  </a:lnTo>
                  <a:lnTo>
                    <a:pt x="5217470" y="104534"/>
                  </a:lnTo>
                  <a:lnTo>
                    <a:pt x="4971508" y="150652"/>
                  </a:lnTo>
                  <a:lnTo>
                    <a:pt x="4716322" y="209068"/>
                  </a:lnTo>
                  <a:lnTo>
                    <a:pt x="4451913" y="276708"/>
                  </a:lnTo>
                  <a:lnTo>
                    <a:pt x="4175205" y="359720"/>
                  </a:lnTo>
                  <a:lnTo>
                    <a:pt x="3892349" y="451956"/>
                  </a:lnTo>
                  <a:lnTo>
                    <a:pt x="3606418" y="547266"/>
                  </a:lnTo>
                  <a:lnTo>
                    <a:pt x="3329711" y="627204"/>
                  </a:lnTo>
                  <a:lnTo>
                    <a:pt x="3062227" y="697918"/>
                  </a:lnTo>
                  <a:lnTo>
                    <a:pt x="2807042" y="753259"/>
                  </a:lnTo>
                  <a:lnTo>
                    <a:pt x="2558005" y="802452"/>
                  </a:lnTo>
                  <a:lnTo>
                    <a:pt x="2321267" y="839346"/>
                  </a:lnTo>
                  <a:lnTo>
                    <a:pt x="2093752" y="863942"/>
                  </a:lnTo>
                  <a:lnTo>
                    <a:pt x="1875461" y="885464"/>
                  </a:lnTo>
                  <a:lnTo>
                    <a:pt x="1669467" y="894687"/>
                  </a:lnTo>
                  <a:lnTo>
                    <a:pt x="1472698" y="900836"/>
                  </a:lnTo>
                  <a:lnTo>
                    <a:pt x="1288226" y="900836"/>
                  </a:lnTo>
                  <a:lnTo>
                    <a:pt x="1112978" y="891613"/>
                  </a:lnTo>
                  <a:lnTo>
                    <a:pt x="950028" y="882389"/>
                  </a:lnTo>
                  <a:lnTo>
                    <a:pt x="796302" y="867017"/>
                  </a:lnTo>
                  <a:lnTo>
                    <a:pt x="654874" y="848569"/>
                  </a:lnTo>
                  <a:lnTo>
                    <a:pt x="525744" y="827048"/>
                  </a:lnTo>
                  <a:lnTo>
                    <a:pt x="408912" y="805526"/>
                  </a:lnTo>
                  <a:lnTo>
                    <a:pt x="301304" y="780930"/>
                  </a:lnTo>
                  <a:lnTo>
                    <a:pt x="209068" y="756334"/>
                  </a:lnTo>
                  <a:lnTo>
                    <a:pt x="126056" y="734812"/>
                  </a:lnTo>
                  <a:lnTo>
                    <a:pt x="55342" y="713290"/>
                  </a:lnTo>
                  <a:lnTo>
                    <a:pt x="0" y="694843"/>
                  </a:lnTo>
                </a:path>
              </a:pathLst>
            </a:custGeom>
            <a:noFill/>
            <a:ln w="9224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6" name="Rectangle 2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0" y="3886200"/>
            <a:ext cx="91440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rgbClr val="BF962F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156" name="Rectangle 12"/>
          <p:cNvSpPr>
            <a:spLocks noGrp="1" noChangeArrowheads="1"/>
          </p:cNvSpPr>
          <p:nvPr userDrawn="1">
            <p:ph type="ctrTitle"/>
          </p:nvPr>
        </p:nvSpPr>
        <p:spPr>
          <a:xfrm>
            <a:off x="0" y="3124200"/>
            <a:ext cx="9144000" cy="762000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clear"/>
        </p:spPr>
        <p:txBody>
          <a:bodyPr anchor="ctr"/>
          <a:lstStyle>
            <a:lvl1pPr>
              <a:defRPr sz="4400" cap="none" baseline="0"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0" name="Picture 3"/>
          <p:cNvPicPr>
            <a:picLocks noChangeAspect="1" noChangeArrowheads="1"/>
          </p:cNvPicPr>
          <p:nvPr userDrawn="1"/>
        </p:nvPicPr>
        <p:blipFill>
          <a:blip r:embed="rId2"/>
          <a:srcRect l="7122"/>
          <a:stretch>
            <a:fillRect/>
          </a:stretch>
        </p:blipFill>
        <p:spPr bwMode="auto">
          <a:xfrm>
            <a:off x="0" y="-3231"/>
            <a:ext cx="9144979" cy="213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30" descr="Gold BSC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58000" y="318927"/>
            <a:ext cx="2011680" cy="671673"/>
          </a:xfrm>
          <a:prstGeom prst="rect">
            <a:avLst/>
          </a:prstGeom>
        </p:spPr>
      </p:pic>
      <p:pic>
        <p:nvPicPr>
          <p:cNvPr id="32" name="Picture 4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5867399"/>
            <a:ext cx="9144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DACDAE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066800"/>
            <a:ext cx="6217920" cy="4495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95938"/>
            <a:ext cx="62179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838200"/>
          </a:xfrm>
          <a:noFill/>
          <a:scene3d>
            <a:camera prst="orthographicFront"/>
            <a:lightRig rig="balanced" dir="t"/>
          </a:scene3d>
          <a:sp3d prstMaterial="clear"/>
        </p:spPr>
        <p:txBody>
          <a:bodyPr tIns="0" bIns="0" anchor="ctr" anchorCtr="0"/>
          <a:lstStyle>
            <a:lvl1pPr marL="400050" indent="0">
              <a:defRPr>
                <a:solidFill>
                  <a:srgbClr val="1E3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-3114675" y="3114675"/>
            <a:ext cx="6858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228600" y="6400800"/>
            <a:ext cx="16002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-3114675" y="3114675"/>
            <a:ext cx="6858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04800" y="6400800"/>
            <a:ext cx="1524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229"/>
          <p:cNvSpPr>
            <a:spLocks noChangeShapeType="1"/>
          </p:cNvSpPr>
          <p:nvPr userDrawn="1"/>
        </p:nvSpPr>
        <p:spPr bwMode="auto">
          <a:xfrm flipH="1" flipV="1">
            <a:off x="0" y="152400"/>
            <a:ext cx="9144000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grpSp>
        <p:nvGrpSpPr>
          <p:cNvPr id="2" name="Group 221"/>
          <p:cNvGrpSpPr>
            <a:grpSpLocks/>
          </p:cNvGrpSpPr>
          <p:nvPr userDrawn="1"/>
        </p:nvGrpSpPr>
        <p:grpSpPr bwMode="auto">
          <a:xfrm flipH="1">
            <a:off x="0" y="1066800"/>
            <a:ext cx="9144000" cy="1600199"/>
            <a:chOff x="106299000" y="112232102"/>
            <a:chExt cx="7772400" cy="2527844"/>
          </a:xfrm>
        </p:grpSpPr>
        <p:sp>
          <p:nvSpPr>
            <p:cNvPr id="18" name="Freeform 222"/>
            <p:cNvSpPr>
              <a:spLocks/>
            </p:cNvSpPr>
            <p:nvPr/>
          </p:nvSpPr>
          <p:spPr bwMode="auto">
            <a:xfrm>
              <a:off x="106299000" y="112357287"/>
              <a:ext cx="7772400" cy="2402659"/>
            </a:xfrm>
            <a:custGeom>
              <a:avLst/>
              <a:gdLst>
                <a:gd name="T0" fmla="*/ 5488891 w 8001000"/>
                <a:gd name="T1" fmla="*/ 137222 h 2473325"/>
                <a:gd name="T2" fmla="*/ 5449688 w 8001000"/>
                <a:gd name="T3" fmla="*/ 124155 h 2473325"/>
                <a:gd name="T4" fmla="*/ 5399589 w 8001000"/>
                <a:gd name="T5" fmla="*/ 111086 h 2473325"/>
                <a:gd name="T6" fmla="*/ 5342959 w 8001000"/>
                <a:gd name="T7" fmla="*/ 95839 h 2473325"/>
                <a:gd name="T8" fmla="*/ 5277613 w 8001000"/>
                <a:gd name="T9" fmla="*/ 78413 h 2473325"/>
                <a:gd name="T10" fmla="*/ 5203559 w 8001000"/>
                <a:gd name="T11" fmla="*/ 63165 h 2473325"/>
                <a:gd name="T12" fmla="*/ 5120785 w 8001000"/>
                <a:gd name="T13" fmla="*/ 47920 h 2473325"/>
                <a:gd name="T14" fmla="*/ 5029304 w 8001000"/>
                <a:gd name="T15" fmla="*/ 34850 h 2473325"/>
                <a:gd name="T16" fmla="*/ 4931291 w 8001000"/>
                <a:gd name="T17" fmla="*/ 21781 h 2473325"/>
                <a:gd name="T18" fmla="*/ 4824566 w 8001000"/>
                <a:gd name="T19" fmla="*/ 13069 h 2473325"/>
                <a:gd name="T20" fmla="*/ 4711301 w 8001000"/>
                <a:gd name="T21" fmla="*/ 4357 h 2473325"/>
                <a:gd name="T22" fmla="*/ 4589321 w 8001000"/>
                <a:gd name="T23" fmla="*/ 0 h 2473325"/>
                <a:gd name="T24" fmla="*/ 4458636 w 8001000"/>
                <a:gd name="T25" fmla="*/ 0 h 2473325"/>
                <a:gd name="T26" fmla="*/ 4321413 w 8001000"/>
                <a:gd name="T27" fmla="*/ 4357 h 2473325"/>
                <a:gd name="T28" fmla="*/ 4175477 w 8001000"/>
                <a:gd name="T29" fmla="*/ 13069 h 2473325"/>
                <a:gd name="T30" fmla="*/ 4023000 w 8001000"/>
                <a:gd name="T31" fmla="*/ 28316 h 2473325"/>
                <a:gd name="T32" fmla="*/ 3864009 w 8001000"/>
                <a:gd name="T33" fmla="*/ 47920 h 2473325"/>
                <a:gd name="T34" fmla="*/ 3696290 w 8001000"/>
                <a:gd name="T35" fmla="*/ 74057 h 2473325"/>
                <a:gd name="T36" fmla="*/ 3522037 w 8001000"/>
                <a:gd name="T37" fmla="*/ 108907 h 2473325"/>
                <a:gd name="T38" fmla="*/ 3341254 w 8001000"/>
                <a:gd name="T39" fmla="*/ 150292 h 2473325"/>
                <a:gd name="T40" fmla="*/ 3153935 w 8001000"/>
                <a:gd name="T41" fmla="*/ 198212 h 2473325"/>
                <a:gd name="T42" fmla="*/ 2957905 w 8001000"/>
                <a:gd name="T43" fmla="*/ 254845 h 2473325"/>
                <a:gd name="T44" fmla="*/ 2757517 w 8001000"/>
                <a:gd name="T45" fmla="*/ 322366 h 2473325"/>
                <a:gd name="T46" fmla="*/ 2554949 w 8001000"/>
                <a:gd name="T47" fmla="*/ 389888 h 2473325"/>
                <a:gd name="T48" fmla="*/ 2358918 w 8001000"/>
                <a:gd name="T49" fmla="*/ 446521 h 2473325"/>
                <a:gd name="T50" fmla="*/ 2169420 w 8001000"/>
                <a:gd name="T51" fmla="*/ 494441 h 2473325"/>
                <a:gd name="T52" fmla="*/ 1988638 w 8001000"/>
                <a:gd name="T53" fmla="*/ 535826 h 2473325"/>
                <a:gd name="T54" fmla="*/ 1812207 w 8001000"/>
                <a:gd name="T55" fmla="*/ 568498 h 2473325"/>
                <a:gd name="T56" fmla="*/ 1644493 w 8001000"/>
                <a:gd name="T57" fmla="*/ 594635 h 2473325"/>
                <a:gd name="T58" fmla="*/ 1483312 w 8001000"/>
                <a:gd name="T59" fmla="*/ 614239 h 2473325"/>
                <a:gd name="T60" fmla="*/ 1328663 w 8001000"/>
                <a:gd name="T61" fmla="*/ 627308 h 2473325"/>
                <a:gd name="T62" fmla="*/ 1182730 w 8001000"/>
                <a:gd name="T63" fmla="*/ 636020 h 2473325"/>
                <a:gd name="T64" fmla="*/ 1043330 w 8001000"/>
                <a:gd name="T65" fmla="*/ 640377 h 2473325"/>
                <a:gd name="T66" fmla="*/ 912641 w 8001000"/>
                <a:gd name="T67" fmla="*/ 638198 h 2473325"/>
                <a:gd name="T68" fmla="*/ 788486 w 8001000"/>
                <a:gd name="T69" fmla="*/ 633842 h 2473325"/>
                <a:gd name="T70" fmla="*/ 673043 w 8001000"/>
                <a:gd name="T71" fmla="*/ 625130 h 2473325"/>
                <a:gd name="T72" fmla="*/ 564137 w 8001000"/>
                <a:gd name="T73" fmla="*/ 614239 h 2473325"/>
                <a:gd name="T74" fmla="*/ 463943 w 8001000"/>
                <a:gd name="T75" fmla="*/ 601170 h 2473325"/>
                <a:gd name="T76" fmla="*/ 372461 w 8001000"/>
                <a:gd name="T77" fmla="*/ 585924 h 2473325"/>
                <a:gd name="T78" fmla="*/ 289694 w 8001000"/>
                <a:gd name="T79" fmla="*/ 570675 h 2473325"/>
                <a:gd name="T80" fmla="*/ 213457 w 8001000"/>
                <a:gd name="T81" fmla="*/ 555428 h 2473325"/>
                <a:gd name="T82" fmla="*/ 148114 w 8001000"/>
                <a:gd name="T83" fmla="*/ 538003 h 2473325"/>
                <a:gd name="T84" fmla="*/ 89304 w 8001000"/>
                <a:gd name="T85" fmla="*/ 522755 h 2473325"/>
                <a:gd name="T86" fmla="*/ 41385 w 8001000"/>
                <a:gd name="T87" fmla="*/ 507510 h 2473325"/>
                <a:gd name="T88" fmla="*/ 0 w 8001000"/>
                <a:gd name="T89" fmla="*/ 494441 h 2473325"/>
                <a:gd name="T90" fmla="*/ 0 w 8001000"/>
                <a:gd name="T91" fmla="*/ 1696776 h 2473325"/>
                <a:gd name="T92" fmla="*/ 5488891 w 8001000"/>
                <a:gd name="T93" fmla="*/ 1696776 h 2473325"/>
                <a:gd name="T94" fmla="*/ 5488891 w 8001000"/>
                <a:gd name="T95" fmla="*/ 137222 h 24733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01000"/>
                <a:gd name="T145" fmla="*/ 0 h 2473325"/>
                <a:gd name="T146" fmla="*/ 8001000 w 8001000"/>
                <a:gd name="T147" fmla="*/ 2473325 h 24733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01000" h="2473325">
                  <a:moveTo>
                    <a:pt x="8001000" y="200025"/>
                  </a:moveTo>
                  <a:lnTo>
                    <a:pt x="7943850" y="180975"/>
                  </a:lnTo>
                  <a:lnTo>
                    <a:pt x="7870825" y="161925"/>
                  </a:lnTo>
                  <a:lnTo>
                    <a:pt x="7788275" y="139700"/>
                  </a:lnTo>
                  <a:lnTo>
                    <a:pt x="7693025" y="114300"/>
                  </a:lnTo>
                  <a:lnTo>
                    <a:pt x="7585075" y="92075"/>
                  </a:lnTo>
                  <a:lnTo>
                    <a:pt x="7464425" y="69850"/>
                  </a:lnTo>
                  <a:lnTo>
                    <a:pt x="7331075" y="50800"/>
                  </a:lnTo>
                  <a:lnTo>
                    <a:pt x="7188200" y="31750"/>
                  </a:lnTo>
                  <a:lnTo>
                    <a:pt x="7032625" y="19050"/>
                  </a:lnTo>
                  <a:lnTo>
                    <a:pt x="6867525" y="6350"/>
                  </a:lnTo>
                  <a:lnTo>
                    <a:pt x="6689725" y="0"/>
                  </a:lnTo>
                  <a:lnTo>
                    <a:pt x="6499225" y="0"/>
                  </a:lnTo>
                  <a:lnTo>
                    <a:pt x="6299200" y="6350"/>
                  </a:lnTo>
                  <a:lnTo>
                    <a:pt x="6086475" y="19050"/>
                  </a:lnTo>
                  <a:lnTo>
                    <a:pt x="5864225" y="41275"/>
                  </a:lnTo>
                  <a:lnTo>
                    <a:pt x="5632450" y="69850"/>
                  </a:lnTo>
                  <a:lnTo>
                    <a:pt x="5387975" y="107950"/>
                  </a:lnTo>
                  <a:lnTo>
                    <a:pt x="5133975" y="158750"/>
                  </a:lnTo>
                  <a:lnTo>
                    <a:pt x="4870450" y="219075"/>
                  </a:lnTo>
                  <a:lnTo>
                    <a:pt x="4597400" y="288925"/>
                  </a:lnTo>
                  <a:lnTo>
                    <a:pt x="4311650" y="371475"/>
                  </a:lnTo>
                  <a:lnTo>
                    <a:pt x="4019550" y="469900"/>
                  </a:lnTo>
                  <a:lnTo>
                    <a:pt x="3724275" y="568325"/>
                  </a:lnTo>
                  <a:lnTo>
                    <a:pt x="3438525" y="650875"/>
                  </a:lnTo>
                  <a:lnTo>
                    <a:pt x="3162300" y="720725"/>
                  </a:lnTo>
                  <a:lnTo>
                    <a:pt x="2898775" y="781050"/>
                  </a:lnTo>
                  <a:lnTo>
                    <a:pt x="2641600" y="828675"/>
                  </a:lnTo>
                  <a:lnTo>
                    <a:pt x="2397125" y="866775"/>
                  </a:lnTo>
                  <a:lnTo>
                    <a:pt x="2162175" y="895350"/>
                  </a:lnTo>
                  <a:lnTo>
                    <a:pt x="1936750" y="914400"/>
                  </a:lnTo>
                  <a:lnTo>
                    <a:pt x="1724025" y="927100"/>
                  </a:lnTo>
                  <a:lnTo>
                    <a:pt x="1520825" y="933450"/>
                  </a:lnTo>
                  <a:lnTo>
                    <a:pt x="1330325" y="930275"/>
                  </a:lnTo>
                  <a:lnTo>
                    <a:pt x="1149350" y="923925"/>
                  </a:lnTo>
                  <a:lnTo>
                    <a:pt x="981075" y="911225"/>
                  </a:lnTo>
                  <a:lnTo>
                    <a:pt x="822325" y="895350"/>
                  </a:lnTo>
                  <a:lnTo>
                    <a:pt x="676275" y="876300"/>
                  </a:lnTo>
                  <a:lnTo>
                    <a:pt x="542925" y="854075"/>
                  </a:lnTo>
                  <a:lnTo>
                    <a:pt x="422275" y="831850"/>
                  </a:lnTo>
                  <a:lnTo>
                    <a:pt x="311150" y="809625"/>
                  </a:lnTo>
                  <a:lnTo>
                    <a:pt x="215900" y="784225"/>
                  </a:lnTo>
                  <a:lnTo>
                    <a:pt x="130175" y="762000"/>
                  </a:lnTo>
                  <a:lnTo>
                    <a:pt x="60325" y="739775"/>
                  </a:lnTo>
                  <a:lnTo>
                    <a:pt x="0" y="720725"/>
                  </a:lnTo>
                  <a:lnTo>
                    <a:pt x="0" y="2473325"/>
                  </a:lnTo>
                  <a:lnTo>
                    <a:pt x="8001000" y="2473325"/>
                  </a:lnTo>
                  <a:lnTo>
                    <a:pt x="8001000" y="200025"/>
                  </a:lnTo>
                  <a:close/>
                </a:path>
              </a:pathLst>
            </a:custGeom>
            <a:solidFill>
              <a:srgbClr val="FFFFFE"/>
            </a:solidFill>
            <a:ln w="0" cap="flat" cmpd="sng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23"/>
            <p:cNvSpPr>
              <a:spLocks/>
            </p:cNvSpPr>
            <p:nvPr/>
          </p:nvSpPr>
          <p:spPr bwMode="auto">
            <a:xfrm>
              <a:off x="106299000" y="112232102"/>
              <a:ext cx="7772400" cy="900836"/>
            </a:xfrm>
            <a:custGeom>
              <a:avLst/>
              <a:gdLst>
                <a:gd name="T0" fmla="*/ 8073705 w 7747804"/>
                <a:gd name="T1" fmla="*/ 193695 h 900836"/>
                <a:gd name="T2" fmla="*/ 8016023 w 7747804"/>
                <a:gd name="T3" fmla="*/ 175248 h 900836"/>
                <a:gd name="T4" fmla="*/ 7942338 w 7747804"/>
                <a:gd name="T5" fmla="*/ 153726 h 900836"/>
                <a:gd name="T6" fmla="*/ 7859030 w 7747804"/>
                <a:gd name="T7" fmla="*/ 132205 h 900836"/>
                <a:gd name="T8" fmla="*/ 7762918 w 7747804"/>
                <a:gd name="T9" fmla="*/ 110683 h 900836"/>
                <a:gd name="T10" fmla="*/ 7653997 w 7747804"/>
                <a:gd name="T11" fmla="*/ 86087 h 900836"/>
                <a:gd name="T12" fmla="*/ 7532240 w 7747804"/>
                <a:gd name="T13" fmla="*/ 67640 h 900836"/>
                <a:gd name="T14" fmla="*/ 7400880 w 7747804"/>
                <a:gd name="T15" fmla="*/ 46118 h 900836"/>
                <a:gd name="T16" fmla="*/ 7253510 w 7747804"/>
                <a:gd name="T17" fmla="*/ 30745 h 900836"/>
                <a:gd name="T18" fmla="*/ 7096517 w 7747804"/>
                <a:gd name="T19" fmla="*/ 15373 h 900836"/>
                <a:gd name="T20" fmla="*/ 6929922 w 7747804"/>
                <a:gd name="T21" fmla="*/ 6149 h 900836"/>
                <a:gd name="T22" fmla="*/ 6750506 w 7747804"/>
                <a:gd name="T23" fmla="*/ 0 h 900836"/>
                <a:gd name="T24" fmla="*/ 6558270 w 7747804"/>
                <a:gd name="T25" fmla="*/ 0 h 900836"/>
                <a:gd name="T26" fmla="*/ 6356436 w 7747804"/>
                <a:gd name="T27" fmla="*/ 6149 h 900836"/>
                <a:gd name="T28" fmla="*/ 6141768 w 7747804"/>
                <a:gd name="T29" fmla="*/ 18447 h 900836"/>
                <a:gd name="T30" fmla="*/ 5917511 w 7747804"/>
                <a:gd name="T31" fmla="*/ 36894 h 900836"/>
                <a:gd name="T32" fmla="*/ 5683635 w 7747804"/>
                <a:gd name="T33" fmla="*/ 67640 h 900836"/>
                <a:gd name="T34" fmla="*/ 5436926 w 7747804"/>
                <a:gd name="T35" fmla="*/ 104534 h 900836"/>
                <a:gd name="T36" fmla="*/ 5180623 w 7747804"/>
                <a:gd name="T37" fmla="*/ 150652 h 900836"/>
                <a:gd name="T38" fmla="*/ 4914709 w 7747804"/>
                <a:gd name="T39" fmla="*/ 209068 h 900836"/>
                <a:gd name="T40" fmla="*/ 4639174 w 7747804"/>
                <a:gd name="T41" fmla="*/ 276708 h 900836"/>
                <a:gd name="T42" fmla="*/ 4350825 w 7747804"/>
                <a:gd name="T43" fmla="*/ 359720 h 900836"/>
                <a:gd name="T44" fmla="*/ 4056076 w 7747804"/>
                <a:gd name="T45" fmla="*/ 451956 h 900836"/>
                <a:gd name="T46" fmla="*/ 3758117 w 7747804"/>
                <a:gd name="T47" fmla="*/ 547266 h 900836"/>
                <a:gd name="T48" fmla="*/ 3469770 w 7747804"/>
                <a:gd name="T49" fmla="*/ 627204 h 900836"/>
                <a:gd name="T50" fmla="*/ 3191032 w 7747804"/>
                <a:gd name="T51" fmla="*/ 697918 h 900836"/>
                <a:gd name="T52" fmla="*/ 2925117 w 7747804"/>
                <a:gd name="T53" fmla="*/ 753259 h 900836"/>
                <a:gd name="T54" fmla="*/ 2665602 w 7747804"/>
                <a:gd name="T55" fmla="*/ 802452 h 900836"/>
                <a:gd name="T56" fmla="*/ 2418905 w 7747804"/>
                <a:gd name="T57" fmla="*/ 839346 h 900836"/>
                <a:gd name="T58" fmla="*/ 2181825 w 7747804"/>
                <a:gd name="T59" fmla="*/ 863942 h 900836"/>
                <a:gd name="T60" fmla="*/ 1954354 w 7747804"/>
                <a:gd name="T61" fmla="*/ 885464 h 900836"/>
                <a:gd name="T62" fmla="*/ 1739696 w 7747804"/>
                <a:gd name="T63" fmla="*/ 894687 h 900836"/>
                <a:gd name="T64" fmla="*/ 1534648 w 7747804"/>
                <a:gd name="T65" fmla="*/ 900836 h 900836"/>
                <a:gd name="T66" fmla="*/ 1342417 w 7747804"/>
                <a:gd name="T67" fmla="*/ 900836 h 900836"/>
                <a:gd name="T68" fmla="*/ 1159798 w 7747804"/>
                <a:gd name="T69" fmla="*/ 891613 h 900836"/>
                <a:gd name="T70" fmla="*/ 989991 w 7747804"/>
                <a:gd name="T71" fmla="*/ 882389 h 900836"/>
                <a:gd name="T72" fmla="*/ 829798 w 7747804"/>
                <a:gd name="T73" fmla="*/ 867017 h 900836"/>
                <a:gd name="T74" fmla="*/ 682423 w 7747804"/>
                <a:gd name="T75" fmla="*/ 848569 h 900836"/>
                <a:gd name="T76" fmla="*/ 547860 w 7747804"/>
                <a:gd name="T77" fmla="*/ 827048 h 900836"/>
                <a:gd name="T78" fmla="*/ 426112 w 7747804"/>
                <a:gd name="T79" fmla="*/ 805526 h 900836"/>
                <a:gd name="T80" fmla="*/ 313980 w 7747804"/>
                <a:gd name="T81" fmla="*/ 780930 h 900836"/>
                <a:gd name="T82" fmla="*/ 217862 w 7747804"/>
                <a:gd name="T83" fmla="*/ 756334 h 900836"/>
                <a:gd name="T84" fmla="*/ 131358 w 7747804"/>
                <a:gd name="T85" fmla="*/ 734812 h 900836"/>
                <a:gd name="T86" fmla="*/ 57669 w 7747804"/>
                <a:gd name="T87" fmla="*/ 713290 h 900836"/>
                <a:gd name="T88" fmla="*/ 0 w 7747804"/>
                <a:gd name="T89" fmla="*/ 694843 h 9008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747804"/>
                <a:gd name="T136" fmla="*/ 0 h 900836"/>
                <a:gd name="T137" fmla="*/ 7747804 w 7747804"/>
                <a:gd name="T138" fmla="*/ 900836 h 9008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747804" h="900836">
                  <a:moveTo>
                    <a:pt x="7747804" y="193695"/>
                  </a:moveTo>
                  <a:lnTo>
                    <a:pt x="7692462" y="175248"/>
                  </a:lnTo>
                  <a:lnTo>
                    <a:pt x="7621748" y="153726"/>
                  </a:lnTo>
                  <a:lnTo>
                    <a:pt x="7541811" y="132205"/>
                  </a:lnTo>
                  <a:lnTo>
                    <a:pt x="7449575" y="110683"/>
                  </a:lnTo>
                  <a:lnTo>
                    <a:pt x="7345041" y="86087"/>
                  </a:lnTo>
                  <a:lnTo>
                    <a:pt x="7228209" y="67640"/>
                  </a:lnTo>
                  <a:lnTo>
                    <a:pt x="7102154" y="46118"/>
                  </a:lnTo>
                  <a:lnTo>
                    <a:pt x="6960725" y="30745"/>
                  </a:lnTo>
                  <a:lnTo>
                    <a:pt x="6810074" y="15373"/>
                  </a:lnTo>
                  <a:lnTo>
                    <a:pt x="6650198" y="6149"/>
                  </a:lnTo>
                  <a:lnTo>
                    <a:pt x="6478025" y="0"/>
                  </a:lnTo>
                  <a:lnTo>
                    <a:pt x="6293553" y="0"/>
                  </a:lnTo>
                  <a:lnTo>
                    <a:pt x="6099858" y="6149"/>
                  </a:lnTo>
                  <a:lnTo>
                    <a:pt x="5893865" y="18447"/>
                  </a:lnTo>
                  <a:lnTo>
                    <a:pt x="5678648" y="36894"/>
                  </a:lnTo>
                  <a:lnTo>
                    <a:pt x="5454208" y="67640"/>
                  </a:lnTo>
                  <a:lnTo>
                    <a:pt x="5217470" y="104534"/>
                  </a:lnTo>
                  <a:lnTo>
                    <a:pt x="4971508" y="150652"/>
                  </a:lnTo>
                  <a:lnTo>
                    <a:pt x="4716322" y="209068"/>
                  </a:lnTo>
                  <a:lnTo>
                    <a:pt x="4451913" y="276708"/>
                  </a:lnTo>
                  <a:lnTo>
                    <a:pt x="4175205" y="359720"/>
                  </a:lnTo>
                  <a:lnTo>
                    <a:pt x="3892349" y="451956"/>
                  </a:lnTo>
                  <a:lnTo>
                    <a:pt x="3606418" y="547266"/>
                  </a:lnTo>
                  <a:lnTo>
                    <a:pt x="3329711" y="627204"/>
                  </a:lnTo>
                  <a:lnTo>
                    <a:pt x="3062227" y="697918"/>
                  </a:lnTo>
                  <a:lnTo>
                    <a:pt x="2807042" y="753259"/>
                  </a:lnTo>
                  <a:lnTo>
                    <a:pt x="2558005" y="802452"/>
                  </a:lnTo>
                  <a:lnTo>
                    <a:pt x="2321267" y="839346"/>
                  </a:lnTo>
                  <a:lnTo>
                    <a:pt x="2093752" y="863942"/>
                  </a:lnTo>
                  <a:lnTo>
                    <a:pt x="1875461" y="885464"/>
                  </a:lnTo>
                  <a:lnTo>
                    <a:pt x="1669467" y="894687"/>
                  </a:lnTo>
                  <a:lnTo>
                    <a:pt x="1472698" y="900836"/>
                  </a:lnTo>
                  <a:lnTo>
                    <a:pt x="1288226" y="900836"/>
                  </a:lnTo>
                  <a:lnTo>
                    <a:pt x="1112978" y="891613"/>
                  </a:lnTo>
                  <a:lnTo>
                    <a:pt x="950028" y="882389"/>
                  </a:lnTo>
                  <a:lnTo>
                    <a:pt x="796302" y="867017"/>
                  </a:lnTo>
                  <a:lnTo>
                    <a:pt x="654874" y="848569"/>
                  </a:lnTo>
                  <a:lnTo>
                    <a:pt x="525744" y="827048"/>
                  </a:lnTo>
                  <a:lnTo>
                    <a:pt x="408912" y="805526"/>
                  </a:lnTo>
                  <a:lnTo>
                    <a:pt x="301304" y="780930"/>
                  </a:lnTo>
                  <a:lnTo>
                    <a:pt x="209068" y="756334"/>
                  </a:lnTo>
                  <a:lnTo>
                    <a:pt x="126056" y="734812"/>
                  </a:lnTo>
                  <a:lnTo>
                    <a:pt x="55342" y="713290"/>
                  </a:lnTo>
                  <a:lnTo>
                    <a:pt x="0" y="694843"/>
                  </a:lnTo>
                </a:path>
              </a:pathLst>
            </a:custGeom>
            <a:noFill/>
            <a:ln w="9224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6" name="Rectangle 2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0" y="3352800"/>
            <a:ext cx="91440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rgbClr val="BF962F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156" name="Rectangle 12"/>
          <p:cNvSpPr>
            <a:spLocks noGrp="1" noChangeArrowheads="1"/>
          </p:cNvSpPr>
          <p:nvPr userDrawn="1">
            <p:ph type="ctrTitle"/>
          </p:nvPr>
        </p:nvSpPr>
        <p:spPr>
          <a:xfrm>
            <a:off x="0" y="2590800"/>
            <a:ext cx="9144000" cy="762000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clear"/>
        </p:spPr>
        <p:txBody>
          <a:bodyPr anchor="ctr"/>
          <a:lstStyle>
            <a:lvl1pPr>
              <a:defRPr sz="4400" cap="none" baseline="0"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0" name="Picture 3"/>
          <p:cNvPicPr>
            <a:picLocks noChangeAspect="1" noChangeArrowheads="1"/>
          </p:cNvPicPr>
          <p:nvPr userDrawn="1"/>
        </p:nvPicPr>
        <p:blipFill>
          <a:blip r:embed="rId2"/>
          <a:srcRect l="7122"/>
          <a:stretch>
            <a:fillRect/>
          </a:stretch>
        </p:blipFill>
        <p:spPr bwMode="auto">
          <a:xfrm>
            <a:off x="0" y="-3231"/>
            <a:ext cx="9144979" cy="213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4"/>
          <p:cNvPicPr>
            <a:picLocks noChangeAspect="1" noChangeArrowheads="1"/>
          </p:cNvPicPr>
          <p:nvPr userDrawn="1"/>
        </p:nvPicPr>
        <p:blipFill>
          <a:blip r:embed="rId3"/>
          <a:srcRect b="15385"/>
          <a:stretch>
            <a:fillRect/>
          </a:stretch>
        </p:blipFill>
        <p:spPr bwMode="auto">
          <a:xfrm>
            <a:off x="0" y="6019799"/>
            <a:ext cx="9144000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DACDAE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5240" y="5562600"/>
            <a:ext cx="3566160" cy="85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867399"/>
            <a:ext cx="9144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661275" cy="4114800"/>
          </a:xfrm>
        </p:spPr>
        <p:txBody>
          <a:bodyPr/>
          <a:lstStyle>
            <a:lvl1pPr>
              <a:defRPr>
                <a:solidFill>
                  <a:srgbClr val="264D9A"/>
                </a:solidFill>
              </a:defRPr>
            </a:lvl1pPr>
            <a:lvl2pPr>
              <a:defRPr>
                <a:solidFill>
                  <a:srgbClr val="264D9A"/>
                </a:solidFill>
              </a:defRPr>
            </a:lvl2pPr>
            <a:lvl3pPr>
              <a:defRPr>
                <a:solidFill>
                  <a:srgbClr val="264D9A"/>
                </a:solidFill>
              </a:defRPr>
            </a:lvl3pPr>
            <a:lvl4pPr>
              <a:defRPr>
                <a:solidFill>
                  <a:srgbClr val="264D9A"/>
                </a:solidFill>
              </a:defRPr>
            </a:lvl4pPr>
            <a:lvl5pPr>
              <a:defRPr>
                <a:solidFill>
                  <a:srgbClr val="264D9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Gold BSC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95822" y="6324601"/>
            <a:ext cx="1097280" cy="366366"/>
          </a:xfrm>
          <a:prstGeom prst="rect">
            <a:avLst/>
          </a:prstGeom>
        </p:spPr>
      </p:pic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DACDAE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763000" cy="838200"/>
          </a:xfrm>
          <a:noFill/>
          <a:scene3d>
            <a:camera prst="orthographicFront"/>
            <a:lightRig rig="balanced" dir="t"/>
          </a:scene3d>
          <a:sp3d prstMaterial="clear"/>
        </p:spPr>
        <p:txBody>
          <a:bodyPr tIns="0" bIns="0" anchor="ctr" anchorCtr="0"/>
          <a:lstStyle>
            <a:lvl1pPr marL="400050" indent="0">
              <a:defRPr>
                <a:solidFill>
                  <a:srgbClr val="1E3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0325" y="1676400"/>
            <a:ext cx="7661275" cy="4114800"/>
          </a:xfrm>
        </p:spPr>
        <p:txBody>
          <a:bodyPr/>
          <a:lstStyle>
            <a:lvl1pPr>
              <a:defRPr>
                <a:solidFill>
                  <a:srgbClr val="264D9A"/>
                </a:solidFill>
              </a:defRPr>
            </a:lvl1pPr>
            <a:lvl2pPr>
              <a:defRPr>
                <a:solidFill>
                  <a:srgbClr val="264D9A"/>
                </a:solidFill>
              </a:defRPr>
            </a:lvl2pPr>
            <a:lvl3pPr>
              <a:defRPr>
                <a:solidFill>
                  <a:srgbClr val="264D9A"/>
                </a:solidFill>
              </a:defRPr>
            </a:lvl3pPr>
            <a:lvl4pPr>
              <a:defRPr>
                <a:solidFill>
                  <a:srgbClr val="264D9A"/>
                </a:solidFill>
              </a:defRPr>
            </a:lvl4pPr>
            <a:lvl5pPr>
              <a:defRPr>
                <a:solidFill>
                  <a:srgbClr val="264D9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-3114675" y="3114675"/>
            <a:ext cx="6858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228600" y="6400800"/>
            <a:ext cx="16002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41363" y="1752600"/>
            <a:ext cx="7661275" cy="4114800"/>
          </a:xfrm>
        </p:spPr>
        <p:txBody>
          <a:bodyPr/>
          <a:lstStyle>
            <a:lvl1pPr>
              <a:defRPr>
                <a:solidFill>
                  <a:srgbClr val="264D9A"/>
                </a:solidFill>
              </a:defRPr>
            </a:lvl1pPr>
            <a:lvl2pPr>
              <a:defRPr>
                <a:solidFill>
                  <a:srgbClr val="264D9A"/>
                </a:solidFill>
              </a:defRPr>
            </a:lvl2pPr>
            <a:lvl3pPr>
              <a:defRPr>
                <a:solidFill>
                  <a:srgbClr val="264D9A"/>
                </a:solidFill>
              </a:defRPr>
            </a:lvl3pPr>
            <a:lvl4pPr>
              <a:defRPr>
                <a:solidFill>
                  <a:srgbClr val="264D9A"/>
                </a:solidFill>
              </a:defRPr>
            </a:lvl4pPr>
            <a:lvl5pPr>
              <a:defRPr>
                <a:solidFill>
                  <a:srgbClr val="264D9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524000"/>
            <a:ext cx="3754438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  <a:latin typeface="Arial Rounded MT Bold" pitchFamily="34" charset="0"/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  <a:latin typeface="Arial Rounded MT Bold" pitchFamily="34" charset="0"/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  <a:latin typeface="Arial Rounded MT Bold" pitchFamily="34" charset="0"/>
              </a:defRPr>
            </a:lvl3pPr>
            <a:lvl4pPr>
              <a:defRPr sz="1800">
                <a:solidFill>
                  <a:srgbClr val="264D9A"/>
                </a:solidFill>
                <a:latin typeface="Arial Rounded MT Bold" pitchFamily="34" charset="0"/>
              </a:defRPr>
            </a:lvl4pPr>
            <a:lvl5pPr>
              <a:defRPr sz="1800">
                <a:solidFill>
                  <a:srgbClr val="264D9A"/>
                </a:solidFill>
                <a:latin typeface="Arial Rounded MT Bold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524000"/>
            <a:ext cx="3754437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</a:defRPr>
            </a:lvl3pPr>
            <a:lvl4pPr>
              <a:defRPr sz="1800">
                <a:solidFill>
                  <a:srgbClr val="264D9A"/>
                </a:solidFill>
              </a:defRPr>
            </a:lvl4pPr>
            <a:lvl5pPr>
              <a:defRPr sz="1800">
                <a:solidFill>
                  <a:srgbClr val="264D9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867399"/>
            <a:ext cx="9144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Gold BSCC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695822" y="6324601"/>
            <a:ext cx="1097280" cy="366366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DACDAE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600200"/>
            <a:ext cx="3754438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  <a:latin typeface="Arial Rounded MT Bold" pitchFamily="34" charset="0"/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  <a:latin typeface="Arial Rounded MT Bold" pitchFamily="34" charset="0"/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  <a:latin typeface="Arial Rounded MT Bold" pitchFamily="34" charset="0"/>
              </a:defRPr>
            </a:lvl3pPr>
            <a:lvl4pPr>
              <a:defRPr sz="1800">
                <a:solidFill>
                  <a:srgbClr val="264D9A"/>
                </a:solidFill>
                <a:latin typeface="Arial Rounded MT Bold" pitchFamily="34" charset="0"/>
              </a:defRPr>
            </a:lvl4pPr>
            <a:lvl5pPr>
              <a:defRPr sz="1800">
                <a:solidFill>
                  <a:srgbClr val="264D9A"/>
                </a:solidFill>
                <a:latin typeface="Arial Rounded MT Bold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600200"/>
            <a:ext cx="3754437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</a:defRPr>
            </a:lvl3pPr>
            <a:lvl4pPr>
              <a:defRPr sz="1800">
                <a:solidFill>
                  <a:srgbClr val="264D9A"/>
                </a:solidFill>
              </a:defRPr>
            </a:lvl4pPr>
            <a:lvl5pPr>
              <a:defRPr sz="1800">
                <a:solidFill>
                  <a:srgbClr val="264D9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Blue Gold 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867399"/>
            <a:ext cx="9144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Gold BSC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95822" y="6324601"/>
            <a:ext cx="1097280" cy="366366"/>
          </a:xfrm>
          <a:prstGeom prst="rect">
            <a:avLst/>
          </a:prstGeom>
        </p:spPr>
      </p:pic>
      <p:sp>
        <p:nvSpPr>
          <p:cNvPr id="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DACDAE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763000" cy="838200"/>
          </a:xfrm>
          <a:noFill/>
          <a:scene3d>
            <a:camera prst="orthographicFront"/>
            <a:lightRig rig="balanced" dir="t"/>
          </a:scene3d>
          <a:sp3d prstMaterial="clear"/>
        </p:spPr>
        <p:txBody>
          <a:bodyPr tIns="0" bIns="0" anchor="ctr" anchorCtr="0"/>
          <a:lstStyle>
            <a:lvl1pPr marL="400050" indent="0">
              <a:defRPr>
                <a:solidFill>
                  <a:srgbClr val="1E3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-3114675" y="3114675"/>
            <a:ext cx="6858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228600" y="6400800"/>
            <a:ext cx="1524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264D9A"/>
            </a:gs>
            <a:gs pos="21000">
              <a:schemeClr val="bg1"/>
            </a:gs>
            <a:gs pos="100000">
              <a:schemeClr val="bg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4000" cy="1295400"/>
          </a:xfrm>
          <a:prstGeom prst="rect">
            <a:avLst/>
          </a:prstGeom>
          <a:solidFill>
            <a:srgbClr val="264D9A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balanced" dir="t"/>
          </a:scene3d>
          <a:sp3d prstMaterial="clear"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30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2" r:id="rId11"/>
    <p:sldLayoutId id="2147483723" r:id="rId12"/>
    <p:sldLayoutId id="2147483725" r:id="rId13"/>
    <p:sldLayoutId id="2147483726" r:id="rId14"/>
    <p:sldLayoutId id="2147483728" r:id="rId15"/>
    <p:sldLayoutId id="2147483729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cap="small" baseline="0">
          <a:solidFill>
            <a:schemeClr val="bg1"/>
          </a:solidFill>
          <a:latin typeface="Arial Rounded MT Bold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10000"/>
        <a:buFontTx/>
        <a:buBlip>
          <a:blip r:embed="rId18"/>
        </a:buBlip>
        <a:defRPr sz="3200">
          <a:solidFill>
            <a:srgbClr val="264D9A"/>
          </a:solidFill>
          <a:latin typeface="Arial Rounded MT Bold" pitchFamily="34" charset="0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Tx/>
        <a:buBlip>
          <a:blip r:embed="rId18"/>
        </a:buBlip>
        <a:defRPr sz="2800">
          <a:solidFill>
            <a:srgbClr val="264D9A"/>
          </a:solidFill>
          <a:latin typeface="Arial Rounded MT Bold" pitchFamily="34" charset="0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Tx/>
        <a:buBlip>
          <a:blip r:embed="rId18"/>
        </a:buBlip>
        <a:defRPr sz="2400">
          <a:solidFill>
            <a:srgbClr val="264D9A"/>
          </a:solidFill>
          <a:latin typeface="Arial Rounded MT Bold" pitchFamily="34" charset="0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Tx/>
        <a:buBlip>
          <a:blip r:embed="rId18"/>
        </a:buBlip>
        <a:defRPr sz="2000">
          <a:solidFill>
            <a:srgbClr val="264D9A"/>
          </a:solidFill>
          <a:latin typeface="Arial Rounded MT Bold" pitchFamily="34" charset="0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Tx/>
        <a:buBlip>
          <a:blip r:embed="rId18"/>
        </a:buBlip>
        <a:defRPr sz="2000">
          <a:solidFill>
            <a:srgbClr val="264D9A"/>
          </a:solidFill>
          <a:latin typeface="Arial Rounded MT Bold" pitchFamily="34" charset="0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609600"/>
          </a:xfrm>
        </p:spPr>
        <p:txBody>
          <a:bodyPr/>
          <a:lstStyle/>
          <a:p>
            <a:pPr lvl="1" algn="ctr">
              <a:buNone/>
            </a:pPr>
            <a:r>
              <a:rPr lang="en-US" dirty="0" smtClean="0"/>
              <a:t>A Summary of the California </a:t>
            </a:r>
          </a:p>
          <a:p>
            <a:pPr lvl="1" algn="ctr">
              <a:buNone/>
            </a:pPr>
            <a:r>
              <a:rPr lang="en-US" dirty="0" smtClean="0"/>
              <a:t>Regulation Process </a:t>
            </a:r>
            <a:endParaRPr lang="en-US" dirty="0" smtClean="0"/>
          </a:p>
          <a:p>
            <a:pPr lvl="1" algn="ctr">
              <a:buNone/>
            </a:pPr>
            <a:endParaRPr lang="en-US" sz="1800" dirty="0" smtClean="0"/>
          </a:p>
          <a:p>
            <a:pPr lvl="1" algn="ctr">
              <a:buNone/>
            </a:pPr>
            <a:r>
              <a:rPr lang="en-US" sz="1800" dirty="0" smtClean="0"/>
              <a:t>Presentation: April 9, 2015 BSCC Board Meeting</a:t>
            </a:r>
          </a:p>
          <a:p>
            <a:pPr lvl="1" algn="ctr">
              <a:buNone/>
            </a:pPr>
            <a:r>
              <a:rPr lang="en-US" sz="1800" dirty="0" smtClean="0"/>
              <a:t>Information </a:t>
            </a:r>
            <a:r>
              <a:rPr lang="en-US" sz="1800" dirty="0"/>
              <a:t>Item No. 6</a:t>
            </a:r>
          </a:p>
          <a:p>
            <a:pPr lvl="1" algn="ctr">
              <a:buNone/>
            </a:pPr>
            <a:endParaRPr lang="en-US" sz="1800" dirty="0" smtClean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n w="50800"/>
              </a:rPr>
              <a:t>CALIFORNIA RULEMAKING</a:t>
            </a:r>
            <a:endParaRPr lang="en-US" dirty="0">
              <a:ln w="50800"/>
            </a:endParaRPr>
          </a:p>
        </p:txBody>
      </p:sp>
    </p:spTree>
  </p:cSld>
  <p:clrMapOvr>
    <a:masterClrMapping/>
  </p:clrMapOvr>
  <p:transition spd="slow" advTm="4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498954-1FAD-4511-87CC-02A7E6114CD3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099018"/>
              </p:ext>
            </p:extLst>
          </p:nvPr>
        </p:nvGraphicFramePr>
        <p:xfrm>
          <a:off x="914400" y="1143001"/>
          <a:ext cx="7772400" cy="53726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5629"/>
                <a:gridCol w="3196771"/>
              </a:tblGrid>
              <a:tr h="6756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ACTIVITY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4" marR="461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DATE RANGE</a:t>
                      </a:r>
                      <a:endParaRPr lang="en-US" sz="2000" dirty="0"/>
                    </a:p>
                  </a:txBody>
                  <a:tcPr marL="46144" marR="46144" marT="0" marB="0" anchor="ctr"/>
                </a:tc>
              </a:tr>
              <a:tr h="131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Board</a:t>
                      </a:r>
                      <a:r>
                        <a:rPr lang="en-US" sz="2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Meeting to Approve </a:t>
                      </a:r>
                      <a:r>
                        <a:rPr lang="en-US" sz="2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Changed </a:t>
                      </a:r>
                      <a:r>
                        <a:rPr lang="en-US" sz="2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Regulation Text</a:t>
                      </a:r>
                      <a:endParaRPr lang="en-US" sz="20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4" marR="46144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September 8</a:t>
                      </a:r>
                    </a:p>
                  </a:txBody>
                  <a:tcPr marL="46144" marR="46144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7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 Rulemaking Activities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4" marR="46144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September 9 –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September 24</a:t>
                      </a:r>
                    </a:p>
                  </a:txBody>
                  <a:tcPr marL="46144" marR="46144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7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Submit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 Rulemaking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Package to OAL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4" marR="46144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September 25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6144" marR="46144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8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OAL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30-Day Review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4" marR="46144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September 25 – 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October 24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L="46144" marR="46144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Post </a:t>
                      </a:r>
                      <a:r>
                        <a:rPr lang="en-US" sz="2000" dirty="0" smtClean="0"/>
                        <a:t>OAL-Requested (Non-major) Changes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 marL="46144" marR="46144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latin typeface="+mj-lt"/>
                        </a:rPr>
                        <a:t>November 1</a:t>
                      </a:r>
                    </a:p>
                  </a:txBody>
                  <a:tcPr marL="46144" marR="46144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77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Public Comment Period (15 days)</a:t>
                      </a:r>
                      <a:endParaRPr lang="en-US" sz="2000" dirty="0"/>
                    </a:p>
                  </a:txBody>
                  <a:tcPr marL="46144" marR="46144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latin typeface="+mj-lt"/>
                        </a:rPr>
                        <a:t>November 2 –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latin typeface="+mj-lt"/>
                        </a:rPr>
                        <a:t>November 17</a:t>
                      </a:r>
                    </a:p>
                  </a:txBody>
                  <a:tcPr marL="46144" marR="46144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9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Consider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Comments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Update Final Rulemaking File </a:t>
                      </a:r>
                    </a:p>
                  </a:txBody>
                  <a:tcPr marL="46144" marR="46144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November 18 –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November 28</a:t>
                      </a:r>
                    </a:p>
                  </a:txBody>
                  <a:tcPr marL="46144" marR="46144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r>
              <a:rPr lang="en-US" dirty="0" smtClean="0"/>
              <a:t>hypothetical timeline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562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498954-1FAD-4511-87CC-02A7E6114CD3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136918"/>
              </p:ext>
            </p:extLst>
          </p:nvPr>
        </p:nvGraphicFramePr>
        <p:xfrm>
          <a:off x="914400" y="1219200"/>
          <a:ext cx="7772400" cy="36043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5629"/>
                <a:gridCol w="3196771"/>
              </a:tblGrid>
              <a:tr h="6756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ACTIVITY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4" marR="461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DATE RANGE</a:t>
                      </a:r>
                      <a:endParaRPr lang="en-US" sz="2000" dirty="0"/>
                    </a:p>
                  </a:txBody>
                  <a:tcPr marL="46144" marR="46144" marT="0" marB="0" anchor="ctr"/>
                </a:tc>
              </a:tr>
              <a:tr h="91170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Resubmit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dirty="0" smtClean="0">
                          <a:latin typeface="+mj-lt"/>
                        </a:rPr>
                        <a:t>Rulemaking </a:t>
                      </a:r>
                      <a:r>
                        <a:rPr lang="en-US" sz="2000" dirty="0" smtClean="0">
                          <a:latin typeface="+mj-lt"/>
                        </a:rPr>
                        <a:t>File 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46144" marR="461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November 28</a:t>
                      </a:r>
                      <a:endParaRPr lang="en-US" sz="1800" dirty="0"/>
                    </a:p>
                  </a:txBody>
                  <a:tcPr marL="46144" marR="46144" marT="0" marB="0" anchor="ctr"/>
                </a:tc>
              </a:tr>
              <a:tr h="6224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OAL 30-Day 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Review 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46144" marR="461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November 28 – </a:t>
                      </a:r>
                    </a:p>
                    <a:p>
                      <a:pPr algn="ctr"/>
                      <a:r>
                        <a:rPr lang="en-US" sz="1800" dirty="0" smtClean="0"/>
                        <a:t>December 28</a:t>
                      </a:r>
                      <a:endParaRPr lang="en-US" sz="1800" dirty="0"/>
                    </a:p>
                  </a:txBody>
                  <a:tcPr marL="46144" marR="46144" marT="0" marB="0" anchor="ctr"/>
                </a:tc>
              </a:tr>
              <a:tr h="53340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Regulations</a:t>
                      </a:r>
                      <a:r>
                        <a:rPr lang="en-US" sz="2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Adopted – December 28</a:t>
                      </a:r>
                      <a:endParaRPr lang="en-US" sz="2000" baseline="30000" dirty="0" smtClean="0">
                        <a:latin typeface="+mn-lt"/>
                      </a:endParaRPr>
                    </a:p>
                  </a:txBody>
                  <a:tcPr marL="46144" marR="46144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+mj-lt"/>
                      </a:endParaRPr>
                    </a:p>
                  </a:txBody>
                  <a:tcPr marL="46144" marR="46144" marT="0" marB="0" anchor="ctr"/>
                </a:tc>
              </a:tr>
              <a:tr h="86117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Regulations Effective – </a:t>
                      </a:r>
                      <a:r>
                        <a:rPr lang="en-US" sz="2000" baseline="0" dirty="0" smtClean="0">
                          <a:effectLst/>
                        </a:rPr>
                        <a:t> Secretary </a:t>
                      </a:r>
                      <a:r>
                        <a:rPr lang="en-US" sz="2000" baseline="0" dirty="0" smtClean="0">
                          <a:effectLst/>
                        </a:rPr>
                        <a:t>of </a:t>
                      </a:r>
                      <a:r>
                        <a:rPr lang="en-US" sz="2000" baseline="0" dirty="0" smtClean="0">
                          <a:effectLst/>
                        </a:rPr>
                        <a:t>State</a:t>
                      </a:r>
                      <a:endParaRPr lang="en-US" sz="2000" dirty="0"/>
                    </a:p>
                  </a:txBody>
                  <a:tcPr marL="46144" marR="46144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46144" marR="46144" marT="0" marB="0" anchor="ctr"/>
                </a:tc>
              </a:tr>
            </a:tbl>
          </a:graphicData>
        </a:graphic>
      </p:graphicFrame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r>
              <a:rPr lang="en-US" dirty="0" smtClean="0"/>
              <a:t>hypothetical timeline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04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498954-1FAD-4511-87CC-02A7E6114C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76200" y="1600200"/>
            <a:ext cx="9144000" cy="2895600"/>
          </a:xfrm>
        </p:spPr>
        <p:txBody>
          <a:bodyPr/>
          <a:lstStyle/>
          <a:p>
            <a:pPr marL="463550" indent="-463550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CA Government Code  section </a:t>
            </a:r>
            <a:r>
              <a:rPr lang="en-US" sz="2400" b="1" dirty="0" smtClean="0">
                <a:solidFill>
                  <a:schemeClr val="accent2"/>
                </a:solidFill>
              </a:rPr>
              <a:t>11340.5</a:t>
            </a:r>
          </a:p>
          <a:p>
            <a:pPr marL="463550" indent="-463550">
              <a:buNone/>
            </a:pPr>
            <a:endParaRPr lang="en-US" sz="2400" b="1" dirty="0" smtClean="0">
              <a:solidFill>
                <a:schemeClr val="accent2"/>
              </a:solidFill>
            </a:endParaRPr>
          </a:p>
          <a:p>
            <a:pPr marL="463550" indent="-46355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“(</a:t>
            </a:r>
            <a:r>
              <a:rPr lang="en-US" sz="2400" dirty="0" smtClean="0">
                <a:solidFill>
                  <a:schemeClr val="tx1"/>
                </a:solidFill>
              </a:rPr>
              <a:t>a) No state agency shall issue, utilize, enforce, or attempt to enforce any </a:t>
            </a:r>
            <a:r>
              <a:rPr lang="en-US" sz="2400" b="1" dirty="0" smtClean="0">
                <a:solidFill>
                  <a:schemeClr val="tx1"/>
                </a:solidFill>
              </a:rPr>
              <a:t>guideline,</a:t>
            </a:r>
            <a:r>
              <a:rPr lang="en-US" sz="2400" dirty="0" smtClean="0">
                <a:solidFill>
                  <a:schemeClr val="tx1"/>
                </a:solidFill>
              </a:rPr>
              <a:t> criterion, bulletin, manual, </a:t>
            </a:r>
            <a:r>
              <a:rPr lang="en-US" sz="2400" b="1" dirty="0" smtClean="0">
                <a:solidFill>
                  <a:schemeClr val="tx1"/>
                </a:solidFill>
              </a:rPr>
              <a:t>instruction</a:t>
            </a:r>
            <a:r>
              <a:rPr lang="en-US" sz="2400" dirty="0" smtClean="0">
                <a:solidFill>
                  <a:schemeClr val="tx1"/>
                </a:solidFill>
              </a:rPr>
              <a:t>, order, </a:t>
            </a:r>
            <a:r>
              <a:rPr lang="en-US" sz="2400" b="1" dirty="0" smtClean="0">
                <a:solidFill>
                  <a:schemeClr val="tx1"/>
                </a:solidFill>
              </a:rPr>
              <a:t>standard of general application</a:t>
            </a:r>
            <a:r>
              <a:rPr lang="en-US" sz="2400" dirty="0" smtClean="0">
                <a:solidFill>
                  <a:schemeClr val="tx1"/>
                </a:solidFill>
              </a:rPr>
              <a:t>, or other rule, which is a regulation as defined in Section 11342.600, </a:t>
            </a:r>
            <a:r>
              <a:rPr lang="en-US" sz="2400" b="1" dirty="0" smtClean="0">
                <a:solidFill>
                  <a:schemeClr val="tx1"/>
                </a:solidFill>
              </a:rPr>
              <a:t>unless</a:t>
            </a:r>
            <a:r>
              <a:rPr lang="en-US" sz="2400" dirty="0" smtClean="0">
                <a:solidFill>
                  <a:schemeClr val="tx1"/>
                </a:solidFill>
              </a:rPr>
              <a:t> the guideline, criterion, bulletin, manual, instruction, order, standard of general application, or other rule </a:t>
            </a:r>
            <a:r>
              <a:rPr lang="en-US" sz="2400" b="1" dirty="0" smtClean="0">
                <a:solidFill>
                  <a:schemeClr val="tx1"/>
                </a:solidFill>
              </a:rPr>
              <a:t>has been adopted as a regulation </a:t>
            </a:r>
            <a:r>
              <a:rPr lang="en-US" sz="2400" dirty="0" smtClean="0">
                <a:solidFill>
                  <a:schemeClr val="tx1"/>
                </a:solidFill>
              </a:rPr>
              <a:t>and filed with the Secretary of State pursuant to this chapter</a:t>
            </a:r>
            <a:r>
              <a:rPr lang="en-US" sz="2400" dirty="0" smtClean="0">
                <a:solidFill>
                  <a:schemeClr val="tx1"/>
                </a:solidFill>
              </a:rPr>
              <a:t>…”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463550" indent="-46355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320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498954-1FAD-4511-87CC-02A7E6114CD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1600200"/>
            <a:ext cx="8839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CA Government Code section 11342.600</a:t>
            </a:r>
            <a:r>
              <a:rPr lang="en-US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 </a:t>
            </a:r>
            <a:endParaRPr lang="en-US" b="1" dirty="0" smtClean="0">
              <a:solidFill>
                <a:schemeClr val="accent2"/>
              </a:solidFill>
              <a:latin typeface="Arial Rounded MT Bold" panose="020F0704030504030204" pitchFamily="34" charset="0"/>
            </a:endParaRPr>
          </a:p>
          <a:p>
            <a:endParaRPr lang="en-US" b="1" dirty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“</a:t>
            </a:r>
            <a:r>
              <a:rPr lang="en-US" sz="2800" dirty="0"/>
              <a:t>‘</a:t>
            </a:r>
            <a:r>
              <a:rPr lang="en-US" dirty="0"/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Regulation’ </a:t>
            </a:r>
            <a:r>
              <a:rPr lang="en-US" dirty="0">
                <a:latin typeface="Arial Rounded MT Bold" panose="020F0704030504030204" pitchFamily="34" charset="0"/>
              </a:rPr>
              <a:t>means every rule, regulation, order, or </a:t>
            </a:r>
            <a:r>
              <a:rPr lang="en-US" b="1" dirty="0">
                <a:latin typeface="Arial Rounded MT Bold" panose="020F0704030504030204" pitchFamily="34" charset="0"/>
              </a:rPr>
              <a:t>standard of general application </a:t>
            </a:r>
            <a:r>
              <a:rPr lang="en-US" dirty="0">
                <a:latin typeface="Arial Rounded MT Bold" panose="020F0704030504030204" pitchFamily="34" charset="0"/>
              </a:rPr>
              <a:t>or the amendment, supplement, or revision of any rule, regulation, order, or </a:t>
            </a:r>
            <a:r>
              <a:rPr lang="en-US" b="1" dirty="0">
                <a:latin typeface="Arial Rounded MT Bold" panose="020F0704030504030204" pitchFamily="34" charset="0"/>
              </a:rPr>
              <a:t>standard adopted by any state agency </a:t>
            </a:r>
            <a:r>
              <a:rPr lang="en-US" dirty="0">
                <a:latin typeface="Arial Rounded MT Bold" panose="020F0704030504030204" pitchFamily="34" charset="0"/>
              </a:rPr>
              <a:t>to </a:t>
            </a:r>
            <a:r>
              <a:rPr lang="en-US" b="1" dirty="0">
                <a:latin typeface="Arial Rounded MT Bold" panose="020F0704030504030204" pitchFamily="34" charset="0"/>
              </a:rPr>
              <a:t>implement, interpret, or make specific the law enforced or administered by it, or to govern its procedure</a:t>
            </a:r>
            <a:r>
              <a:rPr lang="en-US" dirty="0" smtClean="0">
                <a:latin typeface="Arial Rounded MT Bold" panose="020F0704030504030204" pitchFamily="34" charset="0"/>
              </a:rPr>
              <a:t>.”</a:t>
            </a:r>
            <a:endParaRPr lang="en-US" dirty="0">
              <a:effectLst/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043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Underground Regulation:</a:t>
            </a:r>
          </a:p>
          <a:p>
            <a:pPr marL="0" indent="0">
              <a:buNone/>
            </a:pPr>
            <a:r>
              <a:rPr lang="en-US" sz="2800" dirty="0" smtClean="0"/>
              <a:t>OAL Rule </a:t>
            </a:r>
            <a:r>
              <a:rPr lang="en-US" sz="2000" dirty="0" smtClean="0"/>
              <a:t>(Title 1, Chapter 2, sec. 250)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/>
              <a:t>“(a) ‘Underground regulation’ means any </a:t>
            </a:r>
            <a:r>
              <a:rPr lang="en-US" sz="2400" b="1" dirty="0" smtClean="0"/>
              <a:t>guideline</a:t>
            </a:r>
            <a:r>
              <a:rPr lang="en-US" sz="2400" dirty="0" smtClean="0"/>
              <a:t>, criterion, bulletin, manual, instruction, order, </a:t>
            </a:r>
            <a:r>
              <a:rPr lang="en-US" sz="2400" b="1" dirty="0" smtClean="0"/>
              <a:t>standard of general application</a:t>
            </a:r>
            <a:r>
              <a:rPr lang="en-US" sz="2400" dirty="0" smtClean="0"/>
              <a:t>, or other rule, </a:t>
            </a:r>
            <a:r>
              <a:rPr lang="en-US" sz="2400" b="1" dirty="0" smtClean="0"/>
              <a:t>including a rule governing a state agency procedure,</a:t>
            </a:r>
            <a:r>
              <a:rPr lang="en-US" sz="2400" dirty="0" smtClean="0"/>
              <a:t> </a:t>
            </a:r>
            <a:r>
              <a:rPr lang="en-US" sz="2400" b="1" dirty="0" smtClean="0"/>
              <a:t>that is a regulation </a:t>
            </a:r>
            <a:r>
              <a:rPr lang="en-US" sz="2400" dirty="0" smtClean="0"/>
              <a:t>as defined [in the Government Code] </a:t>
            </a:r>
            <a:r>
              <a:rPr lang="en-US" sz="2400" b="1" dirty="0" smtClean="0"/>
              <a:t>but has not been adopted as a regulation </a:t>
            </a:r>
            <a:r>
              <a:rPr lang="en-US" sz="2400" dirty="0" smtClean="0"/>
              <a:t>and filed with the Secretary of State pursuant to the APA…”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498954-1FAD-4511-87CC-02A7E6114CD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2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rulemaking process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498954-1FAD-4511-87CC-02A7E6114CD3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914400" y="1896932"/>
            <a:ext cx="7315200" cy="3597536"/>
            <a:chOff x="1143255" y="1827903"/>
            <a:chExt cx="7315200" cy="3597536"/>
          </a:xfrm>
        </p:grpSpPr>
        <p:sp>
          <p:nvSpPr>
            <p:cNvPr id="6" name="Rounded Rectangle 5"/>
            <p:cNvSpPr/>
            <p:nvPr/>
          </p:nvSpPr>
          <p:spPr>
            <a:xfrm>
              <a:off x="4842141" y="1827903"/>
              <a:ext cx="2778114" cy="356616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A2874B"/>
                  </a:solidFill>
                </a:rPr>
                <a:t>Preliminary Activities</a:t>
              </a:r>
            </a:p>
            <a:p>
              <a:pPr algn="ctr"/>
              <a:endParaRPr lang="en-US" sz="2000" dirty="0" smtClean="0">
                <a:solidFill>
                  <a:srgbClr val="A2874B"/>
                </a:solidFill>
              </a:endParaRPr>
            </a:p>
            <a:p>
              <a:pPr marL="233363" indent="-233363">
                <a:buFont typeface="Arial" panose="020B0604020202020204" pitchFamily="34" charset="0"/>
                <a:buChar char="•"/>
              </a:pPr>
              <a:r>
                <a:rPr lang="en-US" sz="1800" dirty="0" smtClean="0">
                  <a:solidFill>
                    <a:srgbClr val="A2874B"/>
                  </a:solidFill>
                </a:rPr>
                <a:t>Fiscal Impact Analysis </a:t>
              </a:r>
            </a:p>
            <a:p>
              <a:pPr marL="233363" indent="-233363">
                <a:buFont typeface="Arial" panose="020B0604020202020204" pitchFamily="34" charset="0"/>
                <a:buChar char="•"/>
              </a:pPr>
              <a:r>
                <a:rPr lang="en-US" sz="1800" dirty="0">
                  <a:solidFill>
                    <a:srgbClr val="A2874B"/>
                  </a:solidFill>
                </a:rPr>
                <a:t>Draft Regulations and Board Approval </a:t>
              </a:r>
              <a:endParaRPr lang="en-US" sz="1800" dirty="0" smtClean="0">
                <a:solidFill>
                  <a:srgbClr val="A2874B"/>
                </a:solidFill>
              </a:endParaRPr>
            </a:p>
            <a:p>
              <a:pPr marL="233363" indent="-233363">
                <a:buFont typeface="Arial" panose="020B0604020202020204" pitchFamily="34" charset="0"/>
                <a:buChar char="•"/>
              </a:pPr>
              <a:r>
                <a:rPr lang="en-US" sz="1800" dirty="0" smtClean="0">
                  <a:solidFill>
                    <a:srgbClr val="A2874B"/>
                  </a:solidFill>
                </a:rPr>
                <a:t>Initial Statement of Reasons</a:t>
              </a:r>
            </a:p>
            <a:p>
              <a:pPr marL="233363" indent="-233363">
                <a:buFont typeface="Arial" panose="020B0604020202020204" pitchFamily="34" charset="0"/>
                <a:buChar char="•"/>
              </a:pPr>
              <a:r>
                <a:rPr lang="en-US" sz="1800" dirty="0" smtClean="0">
                  <a:solidFill>
                    <a:srgbClr val="A2874B"/>
                  </a:solidFill>
                </a:rPr>
                <a:t>Notice of Proposed Rulemaking</a:t>
              </a:r>
              <a:endParaRPr lang="en-US" sz="1800" dirty="0">
                <a:solidFill>
                  <a:srgbClr val="A2874B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143255" y="1859279"/>
              <a:ext cx="2736573" cy="356616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BSCC Identifies Potential Need for Regulations</a:t>
              </a:r>
              <a:endParaRPr lang="en-US" dirty="0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3962400" y="3363663"/>
              <a:ext cx="763374" cy="62889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7695081" y="3296535"/>
              <a:ext cx="763374" cy="62889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/>
          <p:cNvCxnSpPr/>
          <p:nvPr/>
        </p:nvCxnSpPr>
        <p:spPr bwMode="auto">
          <a:xfrm>
            <a:off x="5029200" y="2895600"/>
            <a:ext cx="1752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A2874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rulemaking process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498954-1FAD-4511-87CC-02A7E6114CD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639424" y="2119899"/>
            <a:ext cx="2507438" cy="2743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A2874B"/>
                </a:solidFill>
              </a:rPr>
              <a:t>BSCC Considers Public Comments</a:t>
            </a:r>
          </a:p>
          <a:p>
            <a:pPr algn="ctr"/>
            <a:r>
              <a:rPr lang="en-US" sz="1600" dirty="0" smtClean="0">
                <a:solidFill>
                  <a:srgbClr val="A2874B"/>
                </a:solidFill>
              </a:rPr>
              <a:t> </a:t>
            </a:r>
          </a:p>
          <a:p>
            <a:pPr algn="ctr"/>
            <a:r>
              <a:rPr lang="en-US" sz="2000" dirty="0" smtClean="0">
                <a:solidFill>
                  <a:srgbClr val="A2874B"/>
                </a:solidFill>
              </a:rPr>
              <a:t>Public Hearing Scheduled or by Request</a:t>
            </a:r>
            <a:endParaRPr lang="en-US" sz="2000" dirty="0">
              <a:solidFill>
                <a:srgbClr val="A2874B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76934" y="2113670"/>
            <a:ext cx="2508228" cy="2743200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Notice of Proposed Rulemaking</a:t>
            </a: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Public Comment Period(s) 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7303691" y="3170822"/>
            <a:ext cx="763374" cy="62889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1447800" y="3581400"/>
            <a:ext cx="1752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029200" y="3352800"/>
            <a:ext cx="1752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A2874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ight Arrow 16"/>
          <p:cNvSpPr/>
          <p:nvPr/>
        </p:nvSpPr>
        <p:spPr>
          <a:xfrm>
            <a:off x="3719221" y="3316993"/>
            <a:ext cx="763374" cy="62889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85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rulemaking process cont.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498954-1FAD-4511-87CC-02A7E6114CD3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1524000" y="3505200"/>
            <a:ext cx="1752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" name="Group 4"/>
          <p:cNvGrpSpPr/>
          <p:nvPr/>
        </p:nvGrpSpPr>
        <p:grpSpPr>
          <a:xfrm>
            <a:off x="685112" y="1530243"/>
            <a:ext cx="7602636" cy="3726182"/>
            <a:chOff x="415728" y="2071247"/>
            <a:chExt cx="7602636" cy="3726182"/>
          </a:xfrm>
        </p:grpSpPr>
        <p:sp>
          <p:nvSpPr>
            <p:cNvPr id="10" name="Rounded Rectangle 9"/>
            <p:cNvSpPr/>
            <p:nvPr/>
          </p:nvSpPr>
          <p:spPr>
            <a:xfrm>
              <a:off x="415728" y="2071248"/>
              <a:ext cx="3335436" cy="372618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A2874B"/>
                  </a:solidFill>
                </a:rPr>
                <a:t>Final Activities</a:t>
              </a:r>
            </a:p>
            <a:p>
              <a:pPr algn="ctr"/>
              <a:endParaRPr lang="en-US" sz="2000" dirty="0">
                <a:solidFill>
                  <a:srgbClr val="A2874B"/>
                </a:solidFill>
              </a:endParaRPr>
            </a:p>
            <a:p>
              <a:pPr marL="233363" indent="-233363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srgbClr val="A2874B"/>
                  </a:solidFill>
                </a:rPr>
                <a:t>Update Informative Digest</a:t>
              </a:r>
            </a:p>
            <a:p>
              <a:pPr marL="233363" indent="-233363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srgbClr val="A2874B"/>
                  </a:solidFill>
                </a:rPr>
                <a:t>Final Statement of Reasons</a:t>
              </a:r>
            </a:p>
            <a:p>
              <a:pPr marL="233363" indent="-233363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srgbClr val="A2874B"/>
                  </a:solidFill>
                </a:rPr>
                <a:t>Final Text of Regulations and Board Approval </a:t>
              </a:r>
            </a:p>
            <a:p>
              <a:pPr marL="233363" indent="-233363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srgbClr val="A2874B"/>
                  </a:solidFill>
                </a:rPr>
                <a:t>DOF Approves Fiscal Impact Statement </a:t>
              </a: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1207146" y="2750804"/>
              <a:ext cx="17526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A2874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Rounded Rectangle 11"/>
            <p:cNvSpPr/>
            <p:nvPr/>
          </p:nvSpPr>
          <p:spPr>
            <a:xfrm>
              <a:off x="4668247" y="2071247"/>
              <a:ext cx="3350117" cy="3726181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bg2"/>
                  </a:solidFill>
                </a:rPr>
                <a:t>Submit Final Rulemaking Package </a:t>
              </a:r>
            </a:p>
            <a:p>
              <a:pPr algn="ctr"/>
              <a:r>
                <a:rPr lang="en-US" sz="2000" dirty="0" smtClean="0">
                  <a:solidFill>
                    <a:schemeClr val="bg2"/>
                  </a:solidFill>
                </a:rPr>
                <a:t> </a:t>
              </a:r>
            </a:p>
            <a:p>
              <a:pPr algn="ctr"/>
              <a:r>
                <a:rPr lang="en-US" sz="2000" dirty="0" smtClean="0">
                  <a:solidFill>
                    <a:schemeClr val="bg2"/>
                  </a:solidFill>
                </a:rPr>
                <a:t>30-Day Review by Office of Administrative Law (OAL)</a:t>
              </a:r>
              <a:endParaRPr lang="en-US" sz="2000" dirty="0">
                <a:solidFill>
                  <a:schemeClr val="bg2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>
              <a:off x="5450305" y="3741404"/>
              <a:ext cx="17526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" name="Rounded Rectangle 14"/>
          <p:cNvSpPr/>
          <p:nvPr/>
        </p:nvSpPr>
        <p:spPr>
          <a:xfrm>
            <a:off x="1295400" y="5715000"/>
            <a:ext cx="5935456" cy="848359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Regulation Adopted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104743" y="3310217"/>
            <a:ext cx="763374" cy="62889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5400000">
            <a:off x="6128452" y="5171265"/>
            <a:ext cx="306178" cy="62889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49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r>
              <a:rPr lang="en-US" dirty="0" smtClean="0"/>
              <a:t>hypothetical timeline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498954-1FAD-4511-87CC-02A7E6114CD3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553818"/>
              </p:ext>
            </p:extLst>
          </p:nvPr>
        </p:nvGraphicFramePr>
        <p:xfrm>
          <a:off x="927847" y="1143000"/>
          <a:ext cx="7772399" cy="4859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0199"/>
                <a:gridCol w="2362200"/>
              </a:tblGrid>
              <a:tr h="710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ACTIVITY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4" marR="461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DATE</a:t>
                      </a:r>
                      <a:r>
                        <a:rPr lang="en-US" sz="2000" baseline="0" dirty="0" smtClean="0"/>
                        <a:t> RANGE</a:t>
                      </a:r>
                      <a:endParaRPr lang="en-US" sz="2000" dirty="0"/>
                    </a:p>
                  </a:txBody>
                  <a:tcPr marL="46144" marR="46144" marT="0" marB="0" anchor="ctr"/>
                </a:tc>
              </a:tr>
              <a:tr h="872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Board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Meeting: Approve Regulation Text</a:t>
                      </a:r>
                      <a:endParaRPr lang="en-US" sz="2000" dirty="0" smtClean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4" marR="46144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November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4" marR="46144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Submit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Notice to OAL 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4" marR="46144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January 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4" marR="46144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469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Publish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Notice of Proposed Rulemaking </a:t>
                      </a:r>
                    </a:p>
                  </a:txBody>
                  <a:tcPr marL="46144" marR="461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January 11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4" marR="46144" marT="0" marB="0" anchor="ctr"/>
                </a:tc>
              </a:tr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45-Day Public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Comment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Period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4" marR="4614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January 11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–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February 25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4" marR="46144" marT="0" marB="0" anchor="ctr"/>
                </a:tc>
              </a:tr>
              <a:tr h="6552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Consider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Comments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4" marR="461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February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26 –     March 18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6144" marR="46144" marT="0" marB="0" anchor="ctr"/>
                </a:tc>
              </a:tr>
              <a:tr h="3944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 Hearing 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4" marR="461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March 22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L="46144" marR="46144" marT="0" marB="0" anchor="ctr"/>
                </a:tc>
              </a:tr>
              <a:tr h="594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Consider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Comments from Hearing</a:t>
                      </a:r>
                    </a:p>
                  </a:txBody>
                  <a:tcPr marL="46144" marR="46144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March 23 –                  April 12</a:t>
                      </a:r>
                      <a:endParaRPr lang="en-US" sz="1800" baseline="0" dirty="0" smtClean="0">
                        <a:latin typeface="+mj-lt"/>
                      </a:endParaRPr>
                    </a:p>
                  </a:txBody>
                  <a:tcPr marL="46144" marR="46144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5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 </a:t>
                      </a:r>
                      <a:r>
                        <a:rPr lang="en-US" sz="2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(Major) Changes </a:t>
                      </a:r>
                      <a:r>
                        <a:rPr lang="en-US" sz="2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</a:t>
                      </a:r>
                      <a:r>
                        <a:rPr lang="en-US" sz="2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Text</a:t>
                      </a:r>
                      <a:endParaRPr lang="en-US" sz="2000" baseline="0" dirty="0" smtClean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4" marR="46144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April 12</a:t>
                      </a:r>
                    </a:p>
                    <a:p>
                      <a:pPr algn="ctr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144" marR="46144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292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498954-1FAD-4511-87CC-02A7E6114CD3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869875"/>
              </p:ext>
            </p:extLst>
          </p:nvPr>
        </p:nvGraphicFramePr>
        <p:xfrm>
          <a:off x="914400" y="1143000"/>
          <a:ext cx="7772400" cy="5102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62600"/>
                <a:gridCol w="2209800"/>
              </a:tblGrid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ACTIVITY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4" marR="461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DATE RANGE</a:t>
                      </a:r>
                      <a:endParaRPr lang="en-US" sz="2000" dirty="0"/>
                    </a:p>
                  </a:txBody>
                  <a:tcPr marL="46144" marR="46144" marT="0" marB="0" anchor="ctr"/>
                </a:tc>
              </a:tr>
              <a:tr h="6593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Public Comment Period (45 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days) 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4" marR="46144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April 13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–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May 28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4" marR="46144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4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Consider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Comments 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4" marR="46144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29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June 18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4" marR="46144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3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 </a:t>
                      </a:r>
                      <a:r>
                        <a:rPr lang="en-US" sz="2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(Non-Major</a:t>
                      </a:r>
                      <a:r>
                        <a:rPr lang="en-US" sz="2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Changes </a:t>
                      </a:r>
                      <a:r>
                        <a:rPr lang="en-US" sz="2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Text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4" marR="46144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June 18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4" marR="46144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 Hearing 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4" marR="46144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July 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4" marR="46144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 Comment Period (15 days)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4" marR="46144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July 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4" marR="46144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Consider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Comments 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4" marR="46144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July 3 –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July 18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4" marR="46144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9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 </a:t>
                      </a:r>
                      <a:r>
                        <a:rPr lang="en-US" sz="2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(Non-Major</a:t>
                      </a:r>
                      <a:r>
                        <a:rPr lang="en-US" sz="2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Changes </a:t>
                      </a:r>
                      <a:r>
                        <a:rPr lang="en-US" sz="2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Text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4" marR="46144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July 19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4" marR="46144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8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Public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Comment Period (15 days)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4" marR="46144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July 20 –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August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4" marR="46144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Consider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Comments 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4" marR="46144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August 5 –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August 20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44" marR="46144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le 4"/>
          <p:cNvSpPr txBox="1">
            <a:spLocks/>
          </p:cNvSpPr>
          <p:nvPr/>
        </p:nvSpPr>
        <p:spPr bwMode="auto">
          <a:xfrm>
            <a:off x="0" y="304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balanced" dir="t"/>
          </a:scene3d>
          <a:sp3d prstMaterial="clear"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marL="400050" indent="0" algn="ctr" rtl="0" eaLnBrk="0" fontAlgn="base" hangingPunct="0">
              <a:spcBef>
                <a:spcPct val="0"/>
              </a:spcBef>
              <a:spcAft>
                <a:spcPct val="0"/>
              </a:spcAft>
              <a:defRPr sz="3600" cap="small" baseline="0">
                <a:solidFill>
                  <a:srgbClr val="1E3C78"/>
                </a:solidFill>
                <a:latin typeface="Arial Rounded MT Bold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hypothetical timeline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510006922"/>
      </p:ext>
    </p:extLst>
  </p:cSld>
  <p:clrMapOvr>
    <a:masterClrMapping/>
  </p:clrMapOvr>
</p:sld>
</file>

<file path=ppt/theme/theme1.xml><?xml version="1.0" encoding="utf-8"?>
<a:theme xmlns:a="http://schemas.openxmlformats.org/drawingml/2006/main" name="Axis">
  <a:themeElements>
    <a:clrScheme name="Custom 1">
      <a:dk1>
        <a:srgbClr val="A0937C"/>
      </a:dk1>
      <a:lt1>
        <a:srgbClr val="FFFFFF"/>
      </a:lt1>
      <a:dk2>
        <a:srgbClr val="666E66"/>
      </a:dk2>
      <a:lt2>
        <a:srgbClr val="FFFFFF"/>
      </a:lt2>
      <a:accent1>
        <a:srgbClr val="B4975A"/>
      </a:accent1>
      <a:accent2>
        <a:srgbClr val="315984"/>
      </a:accent2>
      <a:accent3>
        <a:srgbClr val="FFFFFF"/>
      </a:accent3>
      <a:accent4>
        <a:srgbClr val="28476A"/>
      </a:accent4>
      <a:accent5>
        <a:srgbClr val="C3AB7B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BSSC_PPT</Template>
  <TotalTime>17862</TotalTime>
  <Words>481</Words>
  <Application>Microsoft Office PowerPoint</Application>
  <PresentationFormat>On-screen Show (4:3)</PresentationFormat>
  <Paragraphs>140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 Unicode MS</vt:lpstr>
      <vt:lpstr>Arial</vt:lpstr>
      <vt:lpstr>Arial Rounded MT Bold</vt:lpstr>
      <vt:lpstr>Calibri</vt:lpstr>
      <vt:lpstr>Times New Roman</vt:lpstr>
      <vt:lpstr>Wingdings</vt:lpstr>
      <vt:lpstr>Axis</vt:lpstr>
      <vt:lpstr>CALIFORNIA RULEMAKING</vt:lpstr>
      <vt:lpstr>PowerPoint Presentation</vt:lpstr>
      <vt:lpstr>PowerPoint Presentation</vt:lpstr>
      <vt:lpstr>PowerPoint Presentation</vt:lpstr>
      <vt:lpstr>the rulemaking process </vt:lpstr>
      <vt:lpstr>the rulemaking process </vt:lpstr>
      <vt:lpstr>the rulemaking process cont.</vt:lpstr>
      <vt:lpstr>hypothetical timeline </vt:lpstr>
      <vt:lpstr>PowerPoint Presentation</vt:lpstr>
      <vt:lpstr>hypothetical timeline </vt:lpstr>
      <vt:lpstr>hypothetical timeline </vt:lpstr>
    </vt:vector>
  </TitlesOfParts>
  <Company>Board of Corrections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Jail Inspections</dc:title>
  <dc:creator>State of California</dc:creator>
  <cp:lastModifiedBy>Pat Pechtel</cp:lastModifiedBy>
  <cp:revision>500</cp:revision>
  <cp:lastPrinted>2015-04-09T00:00:35Z</cp:lastPrinted>
  <dcterms:created xsi:type="dcterms:W3CDTF">2004-07-23T17:23:32Z</dcterms:created>
  <dcterms:modified xsi:type="dcterms:W3CDTF">2015-04-09T02:14:54Z</dcterms:modified>
</cp:coreProperties>
</file>